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56"/>
  </p:notesMasterIdLst>
  <p:handoutMasterIdLst>
    <p:handoutMasterId r:id="rId57"/>
  </p:handoutMasterIdLst>
  <p:sldIdLst>
    <p:sldId id="1130" r:id="rId2"/>
    <p:sldId id="1157" r:id="rId3"/>
    <p:sldId id="1275" r:id="rId4"/>
    <p:sldId id="1276" r:id="rId5"/>
    <p:sldId id="1272" r:id="rId6"/>
    <p:sldId id="1271" r:id="rId7"/>
    <p:sldId id="1274" r:id="rId8"/>
    <p:sldId id="1278" r:id="rId9"/>
    <p:sldId id="1273" r:id="rId10"/>
    <p:sldId id="1268" r:id="rId11"/>
    <p:sldId id="1269" r:id="rId12"/>
    <p:sldId id="1270" r:id="rId13"/>
    <p:sldId id="1277" r:id="rId14"/>
    <p:sldId id="1167" r:id="rId15"/>
    <p:sldId id="1225" r:id="rId16"/>
    <p:sldId id="1253" r:id="rId17"/>
    <p:sldId id="1254" r:id="rId18"/>
    <p:sldId id="1227" r:id="rId19"/>
    <p:sldId id="1257" r:id="rId20"/>
    <p:sldId id="1280" r:id="rId21"/>
    <p:sldId id="1255" r:id="rId22"/>
    <p:sldId id="1228" r:id="rId23"/>
    <p:sldId id="1256" r:id="rId24"/>
    <p:sldId id="1229" r:id="rId25"/>
    <p:sldId id="1241" r:id="rId26"/>
    <p:sldId id="1230" r:id="rId27"/>
    <p:sldId id="1232" r:id="rId28"/>
    <p:sldId id="1234" r:id="rId29"/>
    <p:sldId id="1235" r:id="rId30"/>
    <p:sldId id="1281" r:id="rId31"/>
    <p:sldId id="1258" r:id="rId32"/>
    <p:sldId id="1236" r:id="rId33"/>
    <p:sldId id="1237" r:id="rId34"/>
    <p:sldId id="1282" r:id="rId35"/>
    <p:sldId id="1238" r:id="rId36"/>
    <p:sldId id="1283" r:id="rId37"/>
    <p:sldId id="1260" r:id="rId38"/>
    <p:sldId id="1261" r:id="rId39"/>
    <p:sldId id="1239" r:id="rId40"/>
    <p:sldId id="1240" r:id="rId41"/>
    <p:sldId id="1279" r:id="rId42"/>
    <p:sldId id="1263" r:id="rId43"/>
    <p:sldId id="1242" r:id="rId44"/>
    <p:sldId id="1243" r:id="rId45"/>
    <p:sldId id="1264" r:id="rId46"/>
    <p:sldId id="1247" r:id="rId47"/>
    <p:sldId id="1248" r:id="rId48"/>
    <p:sldId id="1250" r:id="rId49"/>
    <p:sldId id="1265" r:id="rId50"/>
    <p:sldId id="1216" r:id="rId51"/>
    <p:sldId id="1244" r:id="rId52"/>
    <p:sldId id="1246" r:id="rId53"/>
    <p:sldId id="1182" r:id="rId54"/>
    <p:sldId id="1153" r:id="rId55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58"/>
    </p:embeddedFont>
    <p:embeddedFont>
      <p:font typeface="HY헤드라인M" panose="02030600000101010101" pitchFamily="18" charset="-127"/>
      <p:regular r:id="rId59"/>
    </p:embeddedFont>
    <p:embeddedFont>
      <p:font typeface="나눔바른고딕" panose="020B0600000101010101" charset="-127"/>
      <p:regular r:id="rId60"/>
      <p:bold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Cambria Math" panose="02040503050406030204" pitchFamily="18" charset="0"/>
      <p:regular r:id="rId6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135"/>
    <a:srgbClr val="FFFF99"/>
    <a:srgbClr val="9FA1A0"/>
    <a:srgbClr val="000000"/>
    <a:srgbClr val="0B6C97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5" autoAdjust="0"/>
    <p:restoredTop sz="89673" autoAdjust="0"/>
  </p:normalViewPr>
  <p:slideViewPr>
    <p:cSldViewPr showGuides="1">
      <p:cViewPr>
        <p:scale>
          <a:sx n="100" d="100"/>
          <a:sy n="100" d="100"/>
        </p:scale>
        <p:origin x="206" y="91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052BFA73-6CC1-4945-9550-45530A7B7E46}"/>
    <pc:docChg chg="undo custSel addSld delSld modSld sldOrd">
      <pc:chgData name="김효관" userId="5d412245-c878-4bfb-b3ad-7c3e81fe34ff" providerId="ADAL" clId="{052BFA73-6CC1-4945-9550-45530A7B7E46}" dt="2018-02-23T12:43:03.628" v="305" actId="1076"/>
      <pc:docMkLst>
        <pc:docMk/>
      </pc:docMkLst>
      <pc:sldChg chg="delSp">
        <pc:chgData name="김효관" userId="5d412245-c878-4bfb-b3ad-7c3e81fe34ff" providerId="ADAL" clId="{052BFA73-6CC1-4945-9550-45530A7B7E46}" dt="2018-02-23T11:59:35.580" v="0" actId="478"/>
        <pc:sldMkLst>
          <pc:docMk/>
          <pc:sldMk cId="0" sldId="1167"/>
        </pc:sldMkLst>
        <pc:spChg chg="del">
          <ac:chgData name="김효관" userId="5d412245-c878-4bfb-b3ad-7c3e81fe34ff" providerId="ADAL" clId="{052BFA73-6CC1-4945-9550-45530A7B7E46}" dt="2018-02-23T11:59:35.580" v="0" actId="478"/>
          <ac:spMkLst>
            <pc:docMk/>
            <pc:sldMk cId="0" sldId="1167"/>
            <ac:spMk id="52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1:59:35.580" v="0" actId="478"/>
          <ac:spMkLst>
            <pc:docMk/>
            <pc:sldMk cId="0" sldId="1167"/>
            <ac:spMk id="53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1:59:35.580" v="0" actId="478"/>
          <ac:spMkLst>
            <pc:docMk/>
            <pc:sldMk cId="0" sldId="1167"/>
            <ac:spMk id="63" creationId="{00000000-0000-0000-0000-000000000000}"/>
          </ac:spMkLst>
        </pc:spChg>
        <pc:grpChg chg="del">
          <ac:chgData name="김효관" userId="5d412245-c878-4bfb-b3ad-7c3e81fe34ff" providerId="ADAL" clId="{052BFA73-6CC1-4945-9550-45530A7B7E46}" dt="2018-02-23T11:59:35.580" v="0" actId="478"/>
          <ac:grpSpMkLst>
            <pc:docMk/>
            <pc:sldMk cId="0" sldId="1167"/>
            <ac:grpSpMk id="54" creationId="{00000000-0000-0000-0000-000000000000}"/>
          </ac:grpSpMkLst>
        </pc:grpChg>
      </pc:sldChg>
      <pc:sldChg chg="modSp">
        <pc:chgData name="김효관" userId="5d412245-c878-4bfb-b3ad-7c3e81fe34ff" providerId="ADAL" clId="{052BFA73-6CC1-4945-9550-45530A7B7E46}" dt="2018-02-23T12:39:53.509" v="286" actId="20577"/>
        <pc:sldMkLst>
          <pc:docMk/>
          <pc:sldMk cId="2111370231" sldId="1216"/>
        </pc:sldMkLst>
        <pc:spChg chg="mod">
          <ac:chgData name="김효관" userId="5d412245-c878-4bfb-b3ad-7c3e81fe34ff" providerId="ADAL" clId="{052BFA73-6CC1-4945-9550-45530A7B7E46}" dt="2018-02-23T12:39:53.509" v="286" actId="20577"/>
          <ac:spMkLst>
            <pc:docMk/>
            <pc:sldMk cId="2111370231" sldId="1216"/>
            <ac:spMk id="45" creationId="{00000000-0000-0000-0000-000000000000}"/>
          </ac:spMkLst>
        </pc:spChg>
      </pc:sldChg>
      <pc:sldChg chg="addSp delSp modSp">
        <pc:chgData name="김효관" userId="5d412245-c878-4bfb-b3ad-7c3e81fe34ff" providerId="ADAL" clId="{052BFA73-6CC1-4945-9550-45530A7B7E46}" dt="2018-02-23T12:05:05.736" v="13" actId="1076"/>
        <pc:sldMkLst>
          <pc:docMk/>
          <pc:sldMk cId="49433524" sldId="1225"/>
        </pc:sldMkLst>
        <pc:spChg chg="mod">
          <ac:chgData name="김효관" userId="5d412245-c878-4bfb-b3ad-7c3e81fe34ff" providerId="ADAL" clId="{052BFA73-6CC1-4945-9550-45530A7B7E46}" dt="2018-02-23T12:04:58.945" v="9" actId="1076"/>
          <ac:spMkLst>
            <pc:docMk/>
            <pc:sldMk cId="49433524" sldId="1225"/>
            <ac:spMk id="22" creationId="{00000000-0000-0000-0000-000000000000}"/>
          </ac:spMkLst>
        </pc:spChg>
        <pc:spChg chg="add del mod">
          <ac:chgData name="김효관" userId="5d412245-c878-4bfb-b3ad-7c3e81fe34ff" providerId="ADAL" clId="{052BFA73-6CC1-4945-9550-45530A7B7E46}" dt="2018-02-23T12:04:56.785" v="8" actId="164"/>
          <ac:spMkLst>
            <pc:docMk/>
            <pc:sldMk cId="49433524" sldId="1225"/>
            <ac:spMk id="67" creationId="{00000000-0000-0000-0000-000000000000}"/>
          </ac:spMkLst>
        </pc:spChg>
        <pc:spChg chg="mod">
          <ac:chgData name="김효관" userId="5d412245-c878-4bfb-b3ad-7c3e81fe34ff" providerId="ADAL" clId="{052BFA73-6CC1-4945-9550-45530A7B7E46}" dt="2018-02-23T12:05:00.160" v="10" actId="1076"/>
          <ac:spMkLst>
            <pc:docMk/>
            <pc:sldMk cId="49433524" sldId="1225"/>
            <ac:spMk id="71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2:04:47.490" v="3" actId="478"/>
          <ac:spMkLst>
            <pc:docMk/>
            <pc:sldMk cId="49433524" sldId="1225"/>
            <ac:spMk id="72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2:04:47.490" v="3" actId="478"/>
          <ac:spMkLst>
            <pc:docMk/>
            <pc:sldMk cId="49433524" sldId="1225"/>
            <ac:spMk id="73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2:04:47.490" v="3" actId="478"/>
          <ac:spMkLst>
            <pc:docMk/>
            <pc:sldMk cId="49433524" sldId="1225"/>
            <ac:spMk id="75" creationId="{00000000-0000-0000-0000-000000000000}"/>
          </ac:spMkLst>
        </pc:spChg>
        <pc:grpChg chg="add mod">
          <ac:chgData name="김효관" userId="5d412245-c878-4bfb-b3ad-7c3e81fe34ff" providerId="ADAL" clId="{052BFA73-6CC1-4945-9550-45530A7B7E46}" dt="2018-02-23T12:05:05.736" v="13" actId="1076"/>
          <ac:grpSpMkLst>
            <pc:docMk/>
            <pc:sldMk cId="49433524" sldId="1225"/>
            <ac:grpSpMk id="4" creationId="{66A1A94E-5AED-40E0-B611-003DDFB5A49B}"/>
          </ac:grpSpMkLst>
        </pc:grpChg>
        <pc:picChg chg="add del mod">
          <ac:chgData name="김효관" userId="5d412245-c878-4bfb-b3ad-7c3e81fe34ff" providerId="ADAL" clId="{052BFA73-6CC1-4945-9550-45530A7B7E46}" dt="2018-02-23T12:04:56.785" v="8" actId="164"/>
          <ac:picMkLst>
            <pc:docMk/>
            <pc:sldMk cId="49433524" sldId="1225"/>
            <ac:picMk id="3" creationId="{00000000-0000-0000-0000-000000000000}"/>
          </ac:picMkLst>
        </pc:picChg>
        <pc:picChg chg="del">
          <ac:chgData name="김효관" userId="5d412245-c878-4bfb-b3ad-7c3e81fe34ff" providerId="ADAL" clId="{052BFA73-6CC1-4945-9550-45530A7B7E46}" dt="2018-02-23T12:04:47.490" v="3" actId="478"/>
          <ac:picMkLst>
            <pc:docMk/>
            <pc:sldMk cId="49433524" sldId="1225"/>
            <ac:picMk id="8" creationId="{00000000-0000-0000-0000-000000000000}"/>
          </ac:picMkLst>
        </pc:picChg>
        <pc:picChg chg="del">
          <ac:chgData name="김효관" userId="5d412245-c878-4bfb-b3ad-7c3e81fe34ff" providerId="ADAL" clId="{052BFA73-6CC1-4945-9550-45530A7B7E46}" dt="2018-02-23T12:04:47.490" v="3" actId="478"/>
          <ac:picMkLst>
            <pc:docMk/>
            <pc:sldMk cId="49433524" sldId="1225"/>
            <ac:picMk id="9" creationId="{00000000-0000-0000-0000-000000000000}"/>
          </ac:picMkLst>
        </pc:picChg>
      </pc:sldChg>
      <pc:sldChg chg="addSp delSp modSp">
        <pc:chgData name="김효관" userId="5d412245-c878-4bfb-b3ad-7c3e81fe34ff" providerId="ADAL" clId="{052BFA73-6CC1-4945-9550-45530A7B7E46}" dt="2018-02-23T12:13:51.138" v="50" actId="14100"/>
        <pc:sldMkLst>
          <pc:docMk/>
          <pc:sldMk cId="3393598142" sldId="1227"/>
        </pc:sldMkLst>
        <pc:picChg chg="del">
          <ac:chgData name="김효관" userId="5d412245-c878-4bfb-b3ad-7c3e81fe34ff" providerId="ADAL" clId="{052BFA73-6CC1-4945-9550-45530A7B7E46}" dt="2018-02-23T12:09:26.468" v="38" actId="478"/>
          <ac:picMkLst>
            <pc:docMk/>
            <pc:sldMk cId="3393598142" sldId="1227"/>
            <ac:picMk id="3" creationId="{13CE7B13-5692-49BE-A75E-AE180F25A95E}"/>
          </ac:picMkLst>
        </pc:picChg>
        <pc:picChg chg="del">
          <ac:chgData name="김효관" userId="5d412245-c878-4bfb-b3ad-7c3e81fe34ff" providerId="ADAL" clId="{052BFA73-6CC1-4945-9550-45530A7B7E46}" dt="2018-02-23T12:10:53.162" v="43" actId="478"/>
          <ac:picMkLst>
            <pc:docMk/>
            <pc:sldMk cId="3393598142" sldId="1227"/>
            <ac:picMk id="4" creationId="{0EA4C51F-8A76-41FF-9850-FB2AF4285635}"/>
          </ac:picMkLst>
        </pc:picChg>
        <pc:picChg chg="add mod">
          <ac:chgData name="김효관" userId="5d412245-c878-4bfb-b3ad-7c3e81fe34ff" providerId="ADAL" clId="{052BFA73-6CC1-4945-9550-45530A7B7E46}" dt="2018-02-23T12:13:12.113" v="48" actId="14100"/>
          <ac:picMkLst>
            <pc:docMk/>
            <pc:sldMk cId="3393598142" sldId="1227"/>
            <ac:picMk id="5" creationId="{5B3847E1-6617-4E12-BA7E-A4DC9BF4DDAA}"/>
          </ac:picMkLst>
        </pc:picChg>
        <pc:picChg chg="add mod">
          <ac:chgData name="김효관" userId="5d412245-c878-4bfb-b3ad-7c3e81fe34ff" providerId="ADAL" clId="{052BFA73-6CC1-4945-9550-45530A7B7E46}" dt="2018-02-23T12:13:51.138" v="50" actId="14100"/>
          <ac:picMkLst>
            <pc:docMk/>
            <pc:sldMk cId="3393598142" sldId="1227"/>
            <ac:picMk id="6" creationId="{AA89ACB3-0416-414D-8AF8-F17B3E31712F}"/>
          </ac:picMkLst>
        </pc:picChg>
      </pc:sldChg>
      <pc:sldChg chg="delSp modSp">
        <pc:chgData name="김효관" userId="5d412245-c878-4bfb-b3ad-7c3e81fe34ff" providerId="ADAL" clId="{052BFA73-6CC1-4945-9550-45530A7B7E46}" dt="2018-02-23T12:17:24.095" v="96" actId="20577"/>
        <pc:sldMkLst>
          <pc:docMk/>
          <pc:sldMk cId="76201032" sldId="1228"/>
        </pc:sldMkLst>
        <pc:spChg chg="del">
          <ac:chgData name="김효관" userId="5d412245-c878-4bfb-b3ad-7c3e81fe34ff" providerId="ADAL" clId="{052BFA73-6CC1-4945-9550-45530A7B7E46}" dt="2018-02-23T12:16:52.419" v="61" actId="478"/>
          <ac:spMkLst>
            <pc:docMk/>
            <pc:sldMk cId="76201032" sldId="1228"/>
            <ac:spMk id="27" creationId="{6C404C6C-FA09-4850-98BD-A6C79B938D81}"/>
          </ac:spMkLst>
        </pc:spChg>
        <pc:spChg chg="mod">
          <ac:chgData name="김효관" userId="5d412245-c878-4bfb-b3ad-7c3e81fe34ff" providerId="ADAL" clId="{052BFA73-6CC1-4945-9550-45530A7B7E46}" dt="2018-02-23T12:17:24.095" v="96" actId="20577"/>
          <ac:spMkLst>
            <pc:docMk/>
            <pc:sldMk cId="76201032" sldId="1228"/>
            <ac:spMk id="28" creationId="{E8E1923D-29C7-4342-8A8F-2C3555CC9E99}"/>
          </ac:spMkLst>
        </pc:spChg>
        <pc:spChg chg="del">
          <ac:chgData name="김효관" userId="5d412245-c878-4bfb-b3ad-7c3e81fe34ff" providerId="ADAL" clId="{052BFA73-6CC1-4945-9550-45530A7B7E46}" dt="2018-02-23T12:16:53.877" v="62" actId="478"/>
          <ac:spMkLst>
            <pc:docMk/>
            <pc:sldMk cId="76201032" sldId="1228"/>
            <ac:spMk id="29" creationId="{804776E1-319A-4E93-9481-280AA4DCADB4}"/>
          </ac:spMkLst>
        </pc:spChg>
        <pc:picChg chg="del mod">
          <ac:chgData name="김효관" userId="5d412245-c878-4bfb-b3ad-7c3e81fe34ff" providerId="ADAL" clId="{052BFA73-6CC1-4945-9550-45530A7B7E46}" dt="2018-02-23T12:16:52.419" v="61" actId="478"/>
          <ac:picMkLst>
            <pc:docMk/>
            <pc:sldMk cId="76201032" sldId="1228"/>
            <ac:picMk id="12" creationId="{FA2C6EF1-25D5-41F9-8577-62634CC76CC7}"/>
          </ac:picMkLst>
        </pc:picChg>
        <pc:picChg chg="mod">
          <ac:chgData name="김효관" userId="5d412245-c878-4bfb-b3ad-7c3e81fe34ff" providerId="ADAL" clId="{052BFA73-6CC1-4945-9550-45530A7B7E46}" dt="2018-02-23T12:16:59.353" v="65" actId="1076"/>
          <ac:picMkLst>
            <pc:docMk/>
            <pc:sldMk cId="76201032" sldId="1228"/>
            <ac:picMk id="14" creationId="{2D3AE8A1-0AE0-4437-89CD-4222D1C7276A}"/>
          </ac:picMkLst>
        </pc:picChg>
        <pc:picChg chg="del">
          <ac:chgData name="김효관" userId="5d412245-c878-4bfb-b3ad-7c3e81fe34ff" providerId="ADAL" clId="{052BFA73-6CC1-4945-9550-45530A7B7E46}" dt="2018-02-23T12:16:53.877" v="62" actId="478"/>
          <ac:picMkLst>
            <pc:docMk/>
            <pc:sldMk cId="76201032" sldId="1228"/>
            <ac:picMk id="17" creationId="{13B5F5C2-7E4B-4621-A617-B54775974D00}"/>
          </ac:picMkLst>
        </pc:picChg>
      </pc:sldChg>
      <pc:sldChg chg="modSp ord">
        <pc:chgData name="김효관" userId="5d412245-c878-4bfb-b3ad-7c3e81fe34ff" providerId="ADAL" clId="{052BFA73-6CC1-4945-9550-45530A7B7E46}" dt="2018-02-23T12:23:44.036" v="137" actId="20577"/>
        <pc:sldMkLst>
          <pc:docMk/>
          <pc:sldMk cId="2698049394" sldId="1229"/>
        </pc:sldMkLst>
        <pc:graphicFrameChg chg="mod modGraphic">
          <ac:chgData name="김효관" userId="5d412245-c878-4bfb-b3ad-7c3e81fe34ff" providerId="ADAL" clId="{052BFA73-6CC1-4945-9550-45530A7B7E46}" dt="2018-02-23T12:23:44.036" v="137" actId="20577"/>
          <ac:graphicFrameMkLst>
            <pc:docMk/>
            <pc:sldMk cId="2698049394" sldId="1229"/>
            <ac:graphicFrameMk id="4" creationId="{68AC0EFC-93D7-4A8A-9B88-706B6E34633A}"/>
          </ac:graphicFrameMkLst>
        </pc:graphicFrameChg>
      </pc:sldChg>
      <pc:sldChg chg="del">
        <pc:chgData name="김효관" userId="5d412245-c878-4bfb-b3ad-7c3e81fe34ff" providerId="ADAL" clId="{052BFA73-6CC1-4945-9550-45530A7B7E46}" dt="2018-02-23T12:24:58.051" v="138" actId="2696"/>
        <pc:sldMkLst>
          <pc:docMk/>
          <pc:sldMk cId="1184786960" sldId="1233"/>
        </pc:sldMkLst>
      </pc:sldChg>
      <pc:sldChg chg="modSp">
        <pc:chgData name="김효관" userId="5d412245-c878-4bfb-b3ad-7c3e81fe34ff" providerId="ADAL" clId="{052BFA73-6CC1-4945-9550-45530A7B7E46}" dt="2018-02-23T12:31:02.419" v="273" actId="14100"/>
        <pc:sldMkLst>
          <pc:docMk/>
          <pc:sldMk cId="1373551125" sldId="1235"/>
        </pc:sldMkLst>
        <pc:spChg chg="mod">
          <ac:chgData name="김효관" userId="5d412245-c878-4bfb-b3ad-7c3e81fe34ff" providerId="ADAL" clId="{052BFA73-6CC1-4945-9550-45530A7B7E46}" dt="2018-02-23T12:30:23.104" v="271" actId="1076"/>
          <ac:spMkLst>
            <pc:docMk/>
            <pc:sldMk cId="1373551125" sldId="1235"/>
            <ac:spMk id="23" creationId="{6BE44373-43F0-42F1-9564-5AB82550E7BE}"/>
          </ac:spMkLst>
        </pc:spChg>
        <pc:picChg chg="mod">
          <ac:chgData name="김효관" userId="5d412245-c878-4bfb-b3ad-7c3e81fe34ff" providerId="ADAL" clId="{052BFA73-6CC1-4945-9550-45530A7B7E46}" dt="2018-02-23T12:31:02.419" v="273" actId="14100"/>
          <ac:picMkLst>
            <pc:docMk/>
            <pc:sldMk cId="1373551125" sldId="1235"/>
            <ac:picMk id="6" creationId="{CC58FDB6-CA35-48C8-ADF2-748DFE875B64}"/>
          </ac:picMkLst>
        </pc:picChg>
      </pc:sldChg>
      <pc:sldChg chg="addSp delSp modSp">
        <pc:chgData name="김효관" userId="5d412245-c878-4bfb-b3ad-7c3e81fe34ff" providerId="ADAL" clId="{052BFA73-6CC1-4945-9550-45530A7B7E46}" dt="2018-02-23T12:32:20.802" v="280" actId="14100"/>
        <pc:sldMkLst>
          <pc:docMk/>
          <pc:sldMk cId="963954845" sldId="1237"/>
        </pc:sldMkLst>
        <pc:spChg chg="add del">
          <ac:chgData name="김효관" userId="5d412245-c878-4bfb-b3ad-7c3e81fe34ff" providerId="ADAL" clId="{052BFA73-6CC1-4945-9550-45530A7B7E46}" dt="2018-02-23T12:32:06.671" v="275" actId="14100"/>
          <ac:spMkLst>
            <pc:docMk/>
            <pc:sldMk cId="963954845" sldId="1237"/>
            <ac:spMk id="3" creationId="{3CE72E9F-A5B4-4D2B-BA96-74296D063491}"/>
          </ac:spMkLst>
        </pc:spChg>
        <pc:picChg chg="mod">
          <ac:chgData name="김효관" userId="5d412245-c878-4bfb-b3ad-7c3e81fe34ff" providerId="ADAL" clId="{052BFA73-6CC1-4945-9550-45530A7B7E46}" dt="2018-02-23T12:32:20.802" v="280" actId="14100"/>
          <ac:picMkLst>
            <pc:docMk/>
            <pc:sldMk cId="963954845" sldId="1237"/>
            <ac:picMk id="5" creationId="{DDCA175E-D168-4E56-A73B-53C88196BD1A}"/>
          </ac:picMkLst>
        </pc:picChg>
      </pc:sldChg>
      <pc:sldChg chg="modSp">
        <pc:chgData name="김효관" userId="5d412245-c878-4bfb-b3ad-7c3e81fe34ff" providerId="ADAL" clId="{052BFA73-6CC1-4945-9550-45530A7B7E46}" dt="2018-02-23T12:35:23.692" v="282" actId="14100"/>
        <pc:sldMkLst>
          <pc:docMk/>
          <pc:sldMk cId="3437657882" sldId="1240"/>
        </pc:sldMkLst>
        <pc:picChg chg="mod">
          <ac:chgData name="김효관" userId="5d412245-c878-4bfb-b3ad-7c3e81fe34ff" providerId="ADAL" clId="{052BFA73-6CC1-4945-9550-45530A7B7E46}" dt="2018-02-23T12:35:23.692" v="282" actId="14100"/>
          <ac:picMkLst>
            <pc:docMk/>
            <pc:sldMk cId="3437657882" sldId="1240"/>
            <ac:picMk id="5" creationId="{C968B4CF-440E-47EE-B88B-BA9577FB2600}"/>
          </ac:picMkLst>
        </pc:picChg>
      </pc:sldChg>
      <pc:sldChg chg="modSp">
        <pc:chgData name="김효관" userId="5d412245-c878-4bfb-b3ad-7c3e81fe34ff" providerId="ADAL" clId="{052BFA73-6CC1-4945-9550-45530A7B7E46}" dt="2018-02-23T12:20:48.956" v="102" actId="1076"/>
        <pc:sldMkLst>
          <pc:docMk/>
          <pc:sldMk cId="2328138601" sldId="1241"/>
        </pc:sldMkLst>
        <pc:spChg chg="mod">
          <ac:chgData name="김효관" userId="5d412245-c878-4bfb-b3ad-7c3e81fe34ff" providerId="ADAL" clId="{052BFA73-6CC1-4945-9550-45530A7B7E46}" dt="2018-02-23T12:20:48.956" v="102" actId="1076"/>
          <ac:spMkLst>
            <pc:docMk/>
            <pc:sldMk cId="2328138601" sldId="1241"/>
            <ac:spMk id="41" creationId="{00000000-0000-0000-0000-000000000000}"/>
          </ac:spMkLst>
        </pc:spChg>
      </pc:sldChg>
      <pc:sldChg chg="modSp">
        <pc:chgData name="김효관" userId="5d412245-c878-4bfb-b3ad-7c3e81fe34ff" providerId="ADAL" clId="{052BFA73-6CC1-4945-9550-45530A7B7E46}" dt="2018-02-23T12:38:00.136" v="284" actId="14100"/>
        <pc:sldMkLst>
          <pc:docMk/>
          <pc:sldMk cId="2074418400" sldId="1243"/>
        </pc:sldMkLst>
        <pc:picChg chg="mod">
          <ac:chgData name="김효관" userId="5d412245-c878-4bfb-b3ad-7c3e81fe34ff" providerId="ADAL" clId="{052BFA73-6CC1-4945-9550-45530A7B7E46}" dt="2018-02-23T12:38:00.136" v="284" actId="14100"/>
          <ac:picMkLst>
            <pc:docMk/>
            <pc:sldMk cId="2074418400" sldId="1243"/>
            <ac:picMk id="4" creationId="{952106AE-61FD-47EA-9BF4-7B94C5755E6E}"/>
          </ac:picMkLst>
        </pc:picChg>
      </pc:sldChg>
      <pc:sldChg chg="modSp">
        <pc:chgData name="김효관" userId="5d412245-c878-4bfb-b3ad-7c3e81fe34ff" providerId="ADAL" clId="{052BFA73-6CC1-4945-9550-45530A7B7E46}" dt="2018-02-23T12:39:58.887" v="290" actId="20577"/>
        <pc:sldMkLst>
          <pc:docMk/>
          <pc:sldMk cId="370016078" sldId="1244"/>
        </pc:sldMkLst>
        <pc:spChg chg="mod">
          <ac:chgData name="김효관" userId="5d412245-c878-4bfb-b3ad-7c3e81fe34ff" providerId="ADAL" clId="{052BFA73-6CC1-4945-9550-45530A7B7E46}" dt="2018-02-23T12:39:58.887" v="290" actId="20577"/>
          <ac:spMkLst>
            <pc:docMk/>
            <pc:sldMk cId="370016078" sldId="1244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052BFA73-6CC1-4945-9550-45530A7B7E46}" dt="2018-02-23T12:41:04.335" v="296" actId="1076"/>
        <pc:sldMkLst>
          <pc:docMk/>
          <pc:sldMk cId="2493349567" sldId="1246"/>
        </pc:sldMkLst>
        <pc:spChg chg="mod">
          <ac:chgData name="김효관" userId="5d412245-c878-4bfb-b3ad-7c3e81fe34ff" providerId="ADAL" clId="{052BFA73-6CC1-4945-9550-45530A7B7E46}" dt="2018-02-23T12:41:04.335" v="296" actId="1076"/>
          <ac:spMkLst>
            <pc:docMk/>
            <pc:sldMk cId="2493349567" sldId="1246"/>
            <ac:spMk id="29" creationId="{00000000-0000-0000-0000-000000000000}"/>
          </ac:spMkLst>
        </pc:spChg>
        <pc:spChg chg="mod">
          <ac:chgData name="김효관" userId="5d412245-c878-4bfb-b3ad-7c3e81fe34ff" providerId="ADAL" clId="{052BFA73-6CC1-4945-9550-45530A7B7E46}" dt="2018-02-23T12:40:00.539" v="291" actId="20577"/>
          <ac:spMkLst>
            <pc:docMk/>
            <pc:sldMk cId="2493349567" sldId="1246"/>
            <ac:spMk id="45" creationId="{00000000-0000-0000-0000-000000000000}"/>
          </ac:spMkLst>
        </pc:spChg>
        <pc:picChg chg="mod">
          <ac:chgData name="김효관" userId="5d412245-c878-4bfb-b3ad-7c3e81fe34ff" providerId="ADAL" clId="{052BFA73-6CC1-4945-9550-45530A7B7E46}" dt="2018-02-23T12:40:48.166" v="295" actId="1076"/>
          <ac:picMkLst>
            <pc:docMk/>
            <pc:sldMk cId="2493349567" sldId="1246"/>
            <ac:picMk id="3" creationId="{7F6E5807-C687-4D2E-A63C-0A42D72BD015}"/>
          </ac:picMkLst>
        </pc:picChg>
      </pc:sldChg>
      <pc:sldChg chg="delSp modSp">
        <pc:chgData name="김효관" userId="5d412245-c878-4bfb-b3ad-7c3e81fe34ff" providerId="ADAL" clId="{052BFA73-6CC1-4945-9550-45530A7B7E46}" dt="2018-02-23T12:39:55.863" v="289" actId="20577"/>
        <pc:sldMkLst>
          <pc:docMk/>
          <pc:sldMk cId="2651688524" sldId="1247"/>
        </pc:sldMkLst>
        <pc:spChg chg="mod">
          <ac:chgData name="김효관" userId="5d412245-c878-4bfb-b3ad-7c3e81fe34ff" providerId="ADAL" clId="{052BFA73-6CC1-4945-9550-45530A7B7E46}" dt="2018-02-23T12:39:55.863" v="289" actId="20577"/>
          <ac:spMkLst>
            <pc:docMk/>
            <pc:sldMk cId="2651688524" sldId="1247"/>
            <ac:spMk id="45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2:39:37.437" v="285" actId="478"/>
          <ac:spMkLst>
            <pc:docMk/>
            <pc:sldMk cId="2651688524" sldId="1247"/>
            <ac:spMk id="49" creationId="{00000000-0000-0000-0000-000000000000}"/>
          </ac:spMkLst>
        </pc:spChg>
      </pc:sldChg>
      <pc:sldChg chg="modSp">
        <pc:chgData name="김효관" userId="5d412245-c878-4bfb-b3ad-7c3e81fe34ff" providerId="ADAL" clId="{052BFA73-6CC1-4945-9550-45530A7B7E46}" dt="2018-02-23T12:42:10.713" v="302" actId="1076"/>
        <pc:sldMkLst>
          <pc:docMk/>
          <pc:sldMk cId="2052889782" sldId="1248"/>
        </pc:sldMkLst>
        <pc:spChg chg="mod">
          <ac:chgData name="김효관" userId="5d412245-c878-4bfb-b3ad-7c3e81fe34ff" providerId="ADAL" clId="{052BFA73-6CC1-4945-9550-45530A7B7E46}" dt="2018-02-23T12:40:02.941" v="292" actId="20577"/>
          <ac:spMkLst>
            <pc:docMk/>
            <pc:sldMk cId="2052889782" sldId="1248"/>
            <ac:spMk id="45" creationId="{00000000-0000-0000-0000-000000000000}"/>
          </ac:spMkLst>
        </pc:spChg>
        <pc:graphicFrameChg chg="mod modGraphic">
          <ac:chgData name="김효관" userId="5d412245-c878-4bfb-b3ad-7c3e81fe34ff" providerId="ADAL" clId="{052BFA73-6CC1-4945-9550-45530A7B7E46}" dt="2018-02-23T12:42:10.713" v="302" actId="1076"/>
          <ac:graphicFrameMkLst>
            <pc:docMk/>
            <pc:sldMk cId="2052889782" sldId="1248"/>
            <ac:graphicFrameMk id="30" creationId="{0F401AFF-7FE9-44E6-A51E-B1DE236E1826}"/>
          </ac:graphicFrameMkLst>
        </pc:graphicFrameChg>
      </pc:sldChg>
      <pc:sldChg chg="modSp">
        <pc:chgData name="김효관" userId="5d412245-c878-4bfb-b3ad-7c3e81fe34ff" providerId="ADAL" clId="{052BFA73-6CC1-4945-9550-45530A7B7E46}" dt="2018-02-23T12:43:03.628" v="305" actId="1076"/>
        <pc:sldMkLst>
          <pc:docMk/>
          <pc:sldMk cId="232253147" sldId="1250"/>
        </pc:sldMkLst>
        <pc:spChg chg="mod">
          <ac:chgData name="김효관" userId="5d412245-c878-4bfb-b3ad-7c3e81fe34ff" providerId="ADAL" clId="{052BFA73-6CC1-4945-9550-45530A7B7E46}" dt="2018-02-23T12:43:03.628" v="305" actId="1076"/>
          <ac:spMkLst>
            <pc:docMk/>
            <pc:sldMk cId="232253147" sldId="1250"/>
            <ac:spMk id="29" creationId="{00000000-0000-0000-0000-000000000000}"/>
          </ac:spMkLst>
        </pc:spChg>
        <pc:spChg chg="mod">
          <ac:chgData name="김효관" userId="5d412245-c878-4bfb-b3ad-7c3e81fe34ff" providerId="ADAL" clId="{052BFA73-6CC1-4945-9550-45530A7B7E46}" dt="2018-02-23T12:40:05.583" v="293" actId="20577"/>
          <ac:spMkLst>
            <pc:docMk/>
            <pc:sldMk cId="232253147" sldId="1250"/>
            <ac:spMk id="45" creationId="{00000000-0000-0000-0000-000000000000}"/>
          </ac:spMkLst>
        </pc:spChg>
        <pc:picChg chg="mod">
          <ac:chgData name="김효관" userId="5d412245-c878-4bfb-b3ad-7c3e81fe34ff" providerId="ADAL" clId="{052BFA73-6CC1-4945-9550-45530A7B7E46}" dt="2018-02-23T12:42:52.858" v="304" actId="14100"/>
          <ac:picMkLst>
            <pc:docMk/>
            <pc:sldMk cId="232253147" sldId="1250"/>
            <ac:picMk id="5" creationId="{21B64E35-D046-4959-9425-8ACD6FC82ED6}"/>
          </ac:picMkLst>
        </pc:picChg>
      </pc:sldChg>
      <pc:sldChg chg="addSp modSp add del">
        <pc:chgData name="김효관" userId="5d412245-c878-4bfb-b3ad-7c3e81fe34ff" providerId="ADAL" clId="{052BFA73-6CC1-4945-9550-45530A7B7E46}" dt="2018-02-23T12:07:53.863" v="36" actId="2696"/>
        <pc:sldMkLst>
          <pc:docMk/>
          <pc:sldMk cId="4087605054" sldId="1251"/>
        </pc:sldMkLst>
        <pc:spChg chg="mod">
          <ac:chgData name="김효관" userId="5d412245-c878-4bfb-b3ad-7c3e81fe34ff" providerId="ADAL" clId="{052BFA73-6CC1-4945-9550-45530A7B7E46}" dt="2018-02-23T12:05:26.746" v="16" actId="164"/>
          <ac:spMkLst>
            <pc:docMk/>
            <pc:sldMk cId="4087605054" sldId="1251"/>
            <ac:spMk id="75" creationId="{00000000-0000-0000-0000-000000000000}"/>
          </ac:spMkLst>
        </pc:spChg>
        <pc:grpChg chg="add mod">
          <ac:chgData name="김효관" userId="5d412245-c878-4bfb-b3ad-7c3e81fe34ff" providerId="ADAL" clId="{052BFA73-6CC1-4945-9550-45530A7B7E46}" dt="2018-02-23T12:05:26.746" v="16" actId="164"/>
          <ac:grpSpMkLst>
            <pc:docMk/>
            <pc:sldMk cId="4087605054" sldId="1251"/>
            <ac:grpSpMk id="4" creationId="{B07C6F34-B1FF-4769-BC1F-54A4B9378765}"/>
          </ac:grpSpMkLst>
        </pc:grpChg>
        <pc:picChg chg="mod">
          <ac:chgData name="김효관" userId="5d412245-c878-4bfb-b3ad-7c3e81fe34ff" providerId="ADAL" clId="{052BFA73-6CC1-4945-9550-45530A7B7E46}" dt="2018-02-23T12:05:26.746" v="16" actId="164"/>
          <ac:picMkLst>
            <pc:docMk/>
            <pc:sldMk cId="4087605054" sldId="1251"/>
            <ac:picMk id="8" creationId="{00000000-0000-0000-0000-000000000000}"/>
          </ac:picMkLst>
        </pc:picChg>
      </pc:sldChg>
      <pc:sldChg chg="add del">
        <pc:chgData name="김효관" userId="5d412245-c878-4bfb-b3ad-7c3e81fe34ff" providerId="ADAL" clId="{052BFA73-6CC1-4945-9550-45530A7B7E46}" dt="2018-02-23T12:07:57.751" v="37" actId="2696"/>
        <pc:sldMkLst>
          <pc:docMk/>
          <pc:sldMk cId="3339429476" sldId="1252"/>
        </pc:sldMkLst>
      </pc:sldChg>
      <pc:sldChg chg="addSp delSp modSp add">
        <pc:chgData name="김효관" userId="5d412245-c878-4bfb-b3ad-7c3e81fe34ff" providerId="ADAL" clId="{052BFA73-6CC1-4945-9550-45530A7B7E46}" dt="2018-02-23T12:07:36.145" v="35" actId="478"/>
        <pc:sldMkLst>
          <pc:docMk/>
          <pc:sldMk cId="3018022064" sldId="1253"/>
        </pc:sldMkLst>
        <pc:spChg chg="add del mod">
          <ac:chgData name="김효관" userId="5d412245-c878-4bfb-b3ad-7c3e81fe34ff" providerId="ADAL" clId="{052BFA73-6CC1-4945-9550-45530A7B7E46}" dt="2018-02-23T12:07:36.145" v="35" actId="478"/>
          <ac:spMkLst>
            <pc:docMk/>
            <pc:sldMk cId="3018022064" sldId="1253"/>
            <ac:spMk id="5" creationId="{AF80B97B-F527-474C-A562-C46299D79853}"/>
          </ac:spMkLst>
        </pc:spChg>
        <pc:spChg chg="mod">
          <ac:chgData name="김효관" userId="5d412245-c878-4bfb-b3ad-7c3e81fe34ff" providerId="ADAL" clId="{052BFA73-6CC1-4945-9550-45530A7B7E46}" dt="2018-02-23T12:05:22.662" v="15" actId="478"/>
          <ac:spMkLst>
            <pc:docMk/>
            <pc:sldMk cId="3018022064" sldId="1253"/>
            <ac:spMk id="71" creationId="{00000000-0000-0000-0000-000000000000}"/>
          </ac:spMkLst>
        </pc:spChg>
        <pc:grpChg chg="del">
          <ac:chgData name="김효관" userId="5d412245-c878-4bfb-b3ad-7c3e81fe34ff" providerId="ADAL" clId="{052BFA73-6CC1-4945-9550-45530A7B7E46}" dt="2018-02-23T12:05:30.712" v="17" actId="478"/>
          <ac:grpSpMkLst>
            <pc:docMk/>
            <pc:sldMk cId="3018022064" sldId="1253"/>
            <ac:grpSpMk id="4" creationId="{66A1A94E-5AED-40E0-B611-003DDFB5A49B}"/>
          </ac:grpSpMkLst>
        </pc:grpChg>
        <pc:grpChg chg="add mod">
          <ac:chgData name="김효관" userId="5d412245-c878-4bfb-b3ad-7c3e81fe34ff" providerId="ADAL" clId="{052BFA73-6CC1-4945-9550-45530A7B7E46}" dt="2018-02-23T12:05:36.985" v="20" actId="1076"/>
          <ac:grpSpMkLst>
            <pc:docMk/>
            <pc:sldMk cId="3018022064" sldId="1253"/>
            <ac:grpSpMk id="11" creationId="{6725C5F2-497F-4529-88FE-7C9504046EC4}"/>
          </ac:grpSpMkLst>
        </pc:grpChg>
      </pc:sldChg>
      <pc:sldChg chg="addSp delSp modSp add">
        <pc:chgData name="김효관" userId="5d412245-c878-4bfb-b3ad-7c3e81fe34ff" providerId="ADAL" clId="{052BFA73-6CC1-4945-9550-45530A7B7E46}" dt="2018-02-23T12:07:33.098" v="34" actId="1076"/>
        <pc:sldMkLst>
          <pc:docMk/>
          <pc:sldMk cId="137940221" sldId="1254"/>
        </pc:sldMkLst>
        <pc:spChg chg="del">
          <ac:chgData name="김효관" userId="5d412245-c878-4bfb-b3ad-7c3e81fe34ff" providerId="ADAL" clId="{052BFA73-6CC1-4945-9550-45530A7B7E46}" dt="2018-02-23T12:06:34.445" v="24" actId="478"/>
          <ac:spMkLst>
            <pc:docMk/>
            <pc:sldMk cId="137940221" sldId="1254"/>
            <ac:spMk id="5" creationId="{AF80B97B-F527-474C-A562-C46299D79853}"/>
          </ac:spMkLst>
        </pc:spChg>
        <pc:spChg chg="add del mod">
          <ac:chgData name="김효관" userId="5d412245-c878-4bfb-b3ad-7c3e81fe34ff" providerId="ADAL" clId="{052BFA73-6CC1-4945-9550-45530A7B7E46}" dt="2018-02-23T12:07:33.098" v="34" actId="1076"/>
          <ac:spMkLst>
            <pc:docMk/>
            <pc:sldMk cId="137940221" sldId="1254"/>
            <ac:spMk id="15" creationId="{2C2D42F4-9076-4986-BB33-F0A60ACE5D8B}"/>
          </ac:spMkLst>
        </pc:spChg>
        <pc:spChg chg="mod">
          <ac:chgData name="김효관" userId="5d412245-c878-4bfb-b3ad-7c3e81fe34ff" providerId="ADAL" clId="{052BFA73-6CC1-4945-9550-45530A7B7E46}" dt="2018-02-23T12:06:28.528" v="23" actId="1076"/>
          <ac:spMkLst>
            <pc:docMk/>
            <pc:sldMk cId="137940221" sldId="1254"/>
            <ac:spMk id="71" creationId="{00000000-0000-0000-0000-000000000000}"/>
          </ac:spMkLst>
        </pc:spChg>
        <pc:grpChg chg="del">
          <ac:chgData name="김효관" userId="5d412245-c878-4bfb-b3ad-7c3e81fe34ff" providerId="ADAL" clId="{052BFA73-6CC1-4945-9550-45530A7B7E46}" dt="2018-02-23T12:06:34.445" v="24" actId="478"/>
          <ac:grpSpMkLst>
            <pc:docMk/>
            <pc:sldMk cId="137940221" sldId="1254"/>
            <ac:grpSpMk id="11" creationId="{6725C5F2-497F-4529-88FE-7C9504046EC4}"/>
          </ac:grpSpMkLst>
        </pc:grpChg>
        <pc:picChg chg="add mod">
          <ac:chgData name="김효관" userId="5d412245-c878-4bfb-b3ad-7c3e81fe34ff" providerId="ADAL" clId="{052BFA73-6CC1-4945-9550-45530A7B7E46}" dt="2018-02-23T12:06:42.192" v="28" actId="14100"/>
          <ac:picMkLst>
            <pc:docMk/>
            <pc:sldMk cId="137940221" sldId="1254"/>
            <ac:picMk id="14" creationId="{2C988F10-718D-4F8A-8662-63F0CD5983BD}"/>
          </ac:picMkLst>
        </pc:picChg>
      </pc:sldChg>
      <pc:sldChg chg="delSp modSp add ord">
        <pc:chgData name="김효관" userId="5d412245-c878-4bfb-b3ad-7c3e81fe34ff" providerId="ADAL" clId="{052BFA73-6CC1-4945-9550-45530A7B7E46}" dt="2018-02-23T12:16:43.738" v="59" actId="1076"/>
        <pc:sldMkLst>
          <pc:docMk/>
          <pc:sldMk cId="3957831373" sldId="1255"/>
        </pc:sldMkLst>
        <pc:spChg chg="mod">
          <ac:chgData name="김효관" userId="5d412245-c878-4bfb-b3ad-7c3e81fe34ff" providerId="ADAL" clId="{052BFA73-6CC1-4945-9550-45530A7B7E46}" dt="2018-02-23T12:16:25.627" v="55" actId="1076"/>
          <ac:spMkLst>
            <pc:docMk/>
            <pc:sldMk cId="3957831373" sldId="1255"/>
            <ac:spMk id="27" creationId="{6C404C6C-FA09-4850-98BD-A6C79B938D81}"/>
          </ac:spMkLst>
        </pc:spChg>
        <pc:spChg chg="del">
          <ac:chgData name="김효관" userId="5d412245-c878-4bfb-b3ad-7c3e81fe34ff" providerId="ADAL" clId="{052BFA73-6CC1-4945-9550-45530A7B7E46}" dt="2018-02-23T12:16:28.603" v="56" actId="478"/>
          <ac:spMkLst>
            <pc:docMk/>
            <pc:sldMk cId="3957831373" sldId="1255"/>
            <ac:spMk id="28" creationId="{E8E1923D-29C7-4342-8A8F-2C3555CC9E99}"/>
          </ac:spMkLst>
        </pc:spChg>
        <pc:spChg chg="del">
          <ac:chgData name="김효관" userId="5d412245-c878-4bfb-b3ad-7c3e81fe34ff" providerId="ADAL" clId="{052BFA73-6CC1-4945-9550-45530A7B7E46}" dt="2018-02-23T12:16:28.603" v="56" actId="478"/>
          <ac:spMkLst>
            <pc:docMk/>
            <pc:sldMk cId="3957831373" sldId="1255"/>
            <ac:spMk id="29" creationId="{804776E1-319A-4E93-9481-280AA4DCADB4}"/>
          </ac:spMkLst>
        </pc:spChg>
        <pc:picChg chg="mod">
          <ac:chgData name="김효관" userId="5d412245-c878-4bfb-b3ad-7c3e81fe34ff" providerId="ADAL" clId="{052BFA73-6CC1-4945-9550-45530A7B7E46}" dt="2018-02-23T12:16:32.641" v="58" actId="1076"/>
          <ac:picMkLst>
            <pc:docMk/>
            <pc:sldMk cId="3957831373" sldId="1255"/>
            <ac:picMk id="12" creationId="{FA2C6EF1-25D5-41F9-8577-62634CC76CC7}"/>
          </ac:picMkLst>
        </pc:picChg>
        <pc:picChg chg="del">
          <ac:chgData name="김효관" userId="5d412245-c878-4bfb-b3ad-7c3e81fe34ff" providerId="ADAL" clId="{052BFA73-6CC1-4945-9550-45530A7B7E46}" dt="2018-02-23T12:16:28.603" v="56" actId="478"/>
          <ac:picMkLst>
            <pc:docMk/>
            <pc:sldMk cId="3957831373" sldId="1255"/>
            <ac:picMk id="14" creationId="{2D3AE8A1-0AE0-4437-89CD-4222D1C7276A}"/>
          </ac:picMkLst>
        </pc:picChg>
        <pc:picChg chg="del">
          <ac:chgData name="김효관" userId="5d412245-c878-4bfb-b3ad-7c3e81fe34ff" providerId="ADAL" clId="{052BFA73-6CC1-4945-9550-45530A7B7E46}" dt="2018-02-23T12:16:28.603" v="56" actId="478"/>
          <ac:picMkLst>
            <pc:docMk/>
            <pc:sldMk cId="3957831373" sldId="1255"/>
            <ac:picMk id="17" creationId="{13B5F5C2-7E4B-4621-A617-B54775974D00}"/>
          </ac:picMkLst>
        </pc:picChg>
      </pc:sldChg>
      <pc:sldChg chg="delSp modSp add">
        <pc:chgData name="김효관" userId="5d412245-c878-4bfb-b3ad-7c3e81fe34ff" providerId="ADAL" clId="{052BFA73-6CC1-4945-9550-45530A7B7E46}" dt="2018-02-23T12:17:35.185" v="101" actId="1076"/>
        <pc:sldMkLst>
          <pc:docMk/>
          <pc:sldMk cId="930379812" sldId="1256"/>
        </pc:sldMkLst>
        <pc:spChg chg="del">
          <ac:chgData name="김효관" userId="5d412245-c878-4bfb-b3ad-7c3e81fe34ff" providerId="ADAL" clId="{052BFA73-6CC1-4945-9550-45530A7B7E46}" dt="2018-02-23T12:17:29.516" v="97" actId="478"/>
          <ac:spMkLst>
            <pc:docMk/>
            <pc:sldMk cId="930379812" sldId="1256"/>
            <ac:spMk id="27" creationId="{6C404C6C-FA09-4850-98BD-A6C79B938D81}"/>
          </ac:spMkLst>
        </pc:spChg>
        <pc:spChg chg="del">
          <ac:chgData name="김효관" userId="5d412245-c878-4bfb-b3ad-7c3e81fe34ff" providerId="ADAL" clId="{052BFA73-6CC1-4945-9550-45530A7B7E46}" dt="2018-02-23T12:17:29.516" v="97" actId="478"/>
          <ac:spMkLst>
            <pc:docMk/>
            <pc:sldMk cId="930379812" sldId="1256"/>
            <ac:spMk id="28" creationId="{E8E1923D-29C7-4342-8A8F-2C3555CC9E99}"/>
          </ac:spMkLst>
        </pc:spChg>
        <pc:spChg chg="del">
          <ac:chgData name="김효관" userId="5d412245-c878-4bfb-b3ad-7c3e81fe34ff" providerId="ADAL" clId="{052BFA73-6CC1-4945-9550-45530A7B7E46}" dt="2018-02-23T12:17:30.693" v="98" actId="478"/>
          <ac:spMkLst>
            <pc:docMk/>
            <pc:sldMk cId="930379812" sldId="1256"/>
            <ac:spMk id="29" creationId="{804776E1-319A-4E93-9481-280AA4DCADB4}"/>
          </ac:spMkLst>
        </pc:spChg>
        <pc:picChg chg="del">
          <ac:chgData name="김효관" userId="5d412245-c878-4bfb-b3ad-7c3e81fe34ff" providerId="ADAL" clId="{052BFA73-6CC1-4945-9550-45530A7B7E46}" dt="2018-02-23T12:17:29.516" v="97" actId="478"/>
          <ac:picMkLst>
            <pc:docMk/>
            <pc:sldMk cId="930379812" sldId="1256"/>
            <ac:picMk id="12" creationId="{FA2C6EF1-25D5-41F9-8577-62634CC76CC7}"/>
          </ac:picMkLst>
        </pc:picChg>
        <pc:picChg chg="del">
          <ac:chgData name="김효관" userId="5d412245-c878-4bfb-b3ad-7c3e81fe34ff" providerId="ADAL" clId="{052BFA73-6CC1-4945-9550-45530A7B7E46}" dt="2018-02-23T12:17:29.516" v="97" actId="478"/>
          <ac:picMkLst>
            <pc:docMk/>
            <pc:sldMk cId="930379812" sldId="1256"/>
            <ac:picMk id="14" creationId="{2D3AE8A1-0AE0-4437-89CD-4222D1C7276A}"/>
          </ac:picMkLst>
        </pc:picChg>
        <pc:picChg chg="mod">
          <ac:chgData name="김효관" userId="5d412245-c878-4bfb-b3ad-7c3e81fe34ff" providerId="ADAL" clId="{052BFA73-6CC1-4945-9550-45530A7B7E46}" dt="2018-02-23T12:17:35.185" v="101" actId="1076"/>
          <ac:picMkLst>
            <pc:docMk/>
            <pc:sldMk cId="930379812" sldId="1256"/>
            <ac:picMk id="17" creationId="{13B5F5C2-7E4B-4621-A617-B54775974D00}"/>
          </ac:picMkLst>
        </pc:picChg>
      </pc:sldChg>
      <pc:sldChg chg="addSp delSp modSp add modAnim">
        <pc:chgData name="김효관" userId="5d412245-c878-4bfb-b3ad-7c3e81fe34ff" providerId="ADAL" clId="{052BFA73-6CC1-4945-9550-45530A7B7E46}" dt="2018-02-23T12:27:56.562" v="270" actId="1076"/>
        <pc:sldMkLst>
          <pc:docMk/>
          <pc:sldMk cId="2299746707" sldId="1257"/>
        </pc:sldMkLst>
        <pc:spChg chg="mod">
          <ac:chgData name="김효관" userId="5d412245-c878-4bfb-b3ad-7c3e81fe34ff" providerId="ADAL" clId="{052BFA73-6CC1-4945-9550-45530A7B7E46}" dt="2018-02-23T12:26:34.242" v="144" actId="14100"/>
          <ac:spMkLst>
            <pc:docMk/>
            <pc:sldMk cId="2299746707" sldId="1257"/>
            <ac:spMk id="3" creationId="{8A3A7945-71AA-4176-A952-F99C6880E74A}"/>
          </ac:spMkLst>
        </pc:spChg>
        <pc:spChg chg="del">
          <ac:chgData name="김효관" userId="5d412245-c878-4bfb-b3ad-7c3e81fe34ff" providerId="ADAL" clId="{052BFA73-6CC1-4945-9550-45530A7B7E46}" dt="2018-02-23T12:27:01.710" v="159" actId="478"/>
          <ac:spMkLst>
            <pc:docMk/>
            <pc:sldMk cId="2299746707" sldId="1257"/>
            <ac:spMk id="5" creationId="{E7DD6172-095F-4ACC-BC0A-E226AA4BB50B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8" creationId="{C0A3CA62-9C34-46E2-986D-69522346F610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0" creationId="{1614D7A2-CABD-4F4C-A846-4D5D721CCAD6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2" creationId="{CF92414C-80DC-4F5E-98E1-D8E6E894A7BC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3" creationId="{3EFA8CB6-624F-4247-B2E7-9791BA0010DD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4" creationId="{A21D4DDE-B3CE-47D5-8354-85A8609E7D63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5" creationId="{717A768D-8451-4722-BE04-C658C4A283F5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7" creationId="{17985F1C-5FE1-4371-908D-18DD52B68842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9" creationId="{98A0338A-A387-44B0-AFDC-294E2577527A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1" creationId="{87D3FC9A-41C0-457F-AA01-910F7B8E85AE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2" creationId="{44B71ED1-0BE2-47E3-859F-76DD50A5801F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3" creationId="{0B435880-5693-4A6D-800C-6EE0816AE614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4" creationId="{7454F72C-F81C-4DB7-A04D-07497742D285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6" creationId="{4BE54A04-94EF-413E-AAF4-143451A3ADCE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8" creationId="{05CC727E-839D-40F3-8853-49DDCC5031B8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30" creationId="{F64B138D-5A2D-4DAB-9C1E-7490E3AEF972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31" creationId="{DFF2FC5F-D455-4936-91E2-513CD95AD2F1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32" creationId="{8F27FF2B-FB94-401C-9F93-C7AF1E720F00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33" creationId="{94352E8E-A023-4F9D-81C1-CE46AECBBA50}"/>
          </ac:spMkLst>
        </pc:spChg>
        <pc:spChg chg="mod">
          <ac:chgData name="김효관" userId="5d412245-c878-4bfb-b3ad-7c3e81fe34ff" providerId="ADAL" clId="{052BFA73-6CC1-4945-9550-45530A7B7E46}" dt="2018-02-23T12:27:50.978" v="269" actId="20577"/>
          <ac:spMkLst>
            <pc:docMk/>
            <pc:sldMk cId="2299746707" sldId="1257"/>
            <ac:spMk id="39" creationId="{DB49D0C1-2722-47C5-A874-EE2455F4940E}"/>
          </ac:spMkLst>
        </pc:spChg>
        <pc:spChg chg="mod">
          <ac:chgData name="김효관" userId="5d412245-c878-4bfb-b3ad-7c3e81fe34ff" providerId="ADAL" clId="{052BFA73-6CC1-4945-9550-45530A7B7E46}" dt="2018-02-23T12:26:34.242" v="144" actId="14100"/>
          <ac:spMkLst>
            <pc:docMk/>
            <pc:sldMk cId="2299746707" sldId="1257"/>
            <ac:spMk id="55" creationId="{4C4788D7-618A-488C-B9B5-7FE47B9089FB}"/>
          </ac:spMkLst>
        </pc:spChg>
        <pc:spChg chg="mod">
          <ac:chgData name="김효관" userId="5d412245-c878-4bfb-b3ad-7c3e81fe34ff" providerId="ADAL" clId="{052BFA73-6CC1-4945-9550-45530A7B7E46}" dt="2018-02-23T12:26:34.242" v="144" actId="14100"/>
          <ac:spMkLst>
            <pc:docMk/>
            <pc:sldMk cId="2299746707" sldId="1257"/>
            <ac:spMk id="56" creationId="{0E174B35-79A9-45EE-8B37-E813D05EDBA0}"/>
          </ac:spMkLst>
        </pc:spChg>
        <pc:grpChg chg="add mod">
          <ac:chgData name="김효관" userId="5d412245-c878-4bfb-b3ad-7c3e81fe34ff" providerId="ADAL" clId="{052BFA73-6CC1-4945-9550-45530A7B7E46}" dt="2018-02-23T12:27:56.562" v="270" actId="1076"/>
          <ac:grpSpMkLst>
            <pc:docMk/>
            <pc:sldMk cId="2299746707" sldId="1257"/>
            <ac:grpSpMk id="37" creationId="{23820290-D82F-4310-8268-B1B5BC66AA1A}"/>
          </ac:grpSpMkLst>
        </pc:grpChg>
        <pc:grpChg chg="mod">
          <ac:chgData name="김효관" userId="5d412245-c878-4bfb-b3ad-7c3e81fe34ff" providerId="ADAL" clId="{052BFA73-6CC1-4945-9550-45530A7B7E46}" dt="2018-02-23T12:26:59.497" v="158" actId="1076"/>
          <ac:grpSpMkLst>
            <pc:docMk/>
            <pc:sldMk cId="2299746707" sldId="1257"/>
            <ac:grpSpMk id="38" creationId="{8FE03595-BD0C-4FF1-9E73-A5AAEFDFA864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110.129\work_00\00.%20&#47928;&#49436;\02.%20&#49548;&#54532;&#53944;&#50920;&#50612;%20&#54876;&#50857;%20&#48143;%20&#53076;&#46377;(Spark)\&#44228;&#51208;&#49457;%20&#51648;&#49688;&#49328;&#52636;&#47196;&#516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'[계절성 지수산출로직.xlsx]엑셀 하던거 이동평균 - 복사본'!$D$1</c:f>
              <c:strCache>
                <c:ptCount val="1"/>
                <c:pt idx="0">
                  <c:v>QTY (실제판매량)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복사본'!$D$2:$D$106</c:f>
              <c:numCache>
                <c:formatCode>General</c:formatCode>
                <c:ptCount val="105"/>
                <c:pt idx="0">
                  <c:v>513598</c:v>
                </c:pt>
                <c:pt idx="1">
                  <c:v>438251</c:v>
                </c:pt>
                <c:pt idx="2">
                  <c:v>420290</c:v>
                </c:pt>
                <c:pt idx="3">
                  <c:v>458431</c:v>
                </c:pt>
                <c:pt idx="4">
                  <c:v>482381</c:v>
                </c:pt>
                <c:pt idx="5">
                  <c:v>570412</c:v>
                </c:pt>
                <c:pt idx="6">
                  <c:v>620392</c:v>
                </c:pt>
                <c:pt idx="7">
                  <c:v>571781</c:v>
                </c:pt>
                <c:pt idx="8">
                  <c:v>569545</c:v>
                </c:pt>
                <c:pt idx="9">
                  <c:v>511679</c:v>
                </c:pt>
                <c:pt idx="10">
                  <c:v>524787</c:v>
                </c:pt>
                <c:pt idx="11">
                  <c:v>486509</c:v>
                </c:pt>
                <c:pt idx="12">
                  <c:v>470040</c:v>
                </c:pt>
                <c:pt idx="13">
                  <c:v>428195</c:v>
                </c:pt>
                <c:pt idx="14">
                  <c:v>810144</c:v>
                </c:pt>
                <c:pt idx="15">
                  <c:v>764927</c:v>
                </c:pt>
                <c:pt idx="16">
                  <c:v>697502</c:v>
                </c:pt>
                <c:pt idx="17">
                  <c:v>671464</c:v>
                </c:pt>
                <c:pt idx="18">
                  <c:v>682757</c:v>
                </c:pt>
                <c:pt idx="19">
                  <c:v>645626</c:v>
                </c:pt>
                <c:pt idx="20">
                  <c:v>620290</c:v>
                </c:pt>
                <c:pt idx="21">
                  <c:v>603104</c:v>
                </c:pt>
                <c:pt idx="22">
                  <c:v>610479</c:v>
                </c:pt>
                <c:pt idx="23">
                  <c:v>589613</c:v>
                </c:pt>
                <c:pt idx="24">
                  <c:v>618699</c:v>
                </c:pt>
                <c:pt idx="25">
                  <c:v>586721</c:v>
                </c:pt>
                <c:pt idx="26">
                  <c:v>599043</c:v>
                </c:pt>
                <c:pt idx="27">
                  <c:v>587529</c:v>
                </c:pt>
                <c:pt idx="28">
                  <c:v>620882</c:v>
                </c:pt>
                <c:pt idx="29">
                  <c:v>643984</c:v>
                </c:pt>
                <c:pt idx="30">
                  <c:v>671138</c:v>
                </c:pt>
                <c:pt idx="31">
                  <c:v>677509</c:v>
                </c:pt>
                <c:pt idx="32">
                  <c:v>679332</c:v>
                </c:pt>
                <c:pt idx="33">
                  <c:v>846123</c:v>
                </c:pt>
                <c:pt idx="34">
                  <c:v>833345</c:v>
                </c:pt>
                <c:pt idx="35">
                  <c:v>826981</c:v>
                </c:pt>
                <c:pt idx="36">
                  <c:v>717281</c:v>
                </c:pt>
                <c:pt idx="37">
                  <c:v>693449</c:v>
                </c:pt>
                <c:pt idx="38">
                  <c:v>636169</c:v>
                </c:pt>
                <c:pt idx="39">
                  <c:v>647135</c:v>
                </c:pt>
                <c:pt idx="40">
                  <c:v>624735</c:v>
                </c:pt>
                <c:pt idx="41">
                  <c:v>639179</c:v>
                </c:pt>
                <c:pt idx="42">
                  <c:v>627906</c:v>
                </c:pt>
                <c:pt idx="43">
                  <c:v>623132</c:v>
                </c:pt>
                <c:pt idx="44">
                  <c:v>621592</c:v>
                </c:pt>
                <c:pt idx="45">
                  <c:v>644949</c:v>
                </c:pt>
                <c:pt idx="46">
                  <c:v>681873</c:v>
                </c:pt>
                <c:pt idx="47">
                  <c:v>1103665</c:v>
                </c:pt>
                <c:pt idx="48">
                  <c:v>835398</c:v>
                </c:pt>
                <c:pt idx="49">
                  <c:v>752613</c:v>
                </c:pt>
                <c:pt idx="50">
                  <c:v>863189</c:v>
                </c:pt>
                <c:pt idx="51">
                  <c:v>1197170</c:v>
                </c:pt>
                <c:pt idx="52">
                  <c:v>757241</c:v>
                </c:pt>
                <c:pt idx="53">
                  <c:v>651243</c:v>
                </c:pt>
                <c:pt idx="54">
                  <c:v>573198</c:v>
                </c:pt>
                <c:pt idx="55">
                  <c:v>531372</c:v>
                </c:pt>
                <c:pt idx="56">
                  <c:v>585025</c:v>
                </c:pt>
                <c:pt idx="57">
                  <c:v>661049</c:v>
                </c:pt>
                <c:pt idx="58">
                  <c:v>881536</c:v>
                </c:pt>
                <c:pt idx="59">
                  <c:v>790430</c:v>
                </c:pt>
                <c:pt idx="60">
                  <c:v>671116</c:v>
                </c:pt>
                <c:pt idx="61">
                  <c:v>635412</c:v>
                </c:pt>
                <c:pt idx="62">
                  <c:v>1218194</c:v>
                </c:pt>
                <c:pt idx="63">
                  <c:v>1011581</c:v>
                </c:pt>
                <c:pt idx="64">
                  <c:v>794413</c:v>
                </c:pt>
                <c:pt idx="65">
                  <c:v>886427</c:v>
                </c:pt>
                <c:pt idx="66">
                  <c:v>739977</c:v>
                </c:pt>
                <c:pt idx="67">
                  <c:v>678467</c:v>
                </c:pt>
                <c:pt idx="68">
                  <c:v>658270</c:v>
                </c:pt>
                <c:pt idx="69">
                  <c:v>694920</c:v>
                </c:pt>
                <c:pt idx="70">
                  <c:v>712672</c:v>
                </c:pt>
                <c:pt idx="71">
                  <c:v>693402</c:v>
                </c:pt>
                <c:pt idx="72">
                  <c:v>695859</c:v>
                </c:pt>
                <c:pt idx="73">
                  <c:v>721991</c:v>
                </c:pt>
                <c:pt idx="74">
                  <c:v>817878</c:v>
                </c:pt>
                <c:pt idx="75">
                  <c:v>768124</c:v>
                </c:pt>
                <c:pt idx="76">
                  <c:v>772706</c:v>
                </c:pt>
                <c:pt idx="77">
                  <c:v>786218</c:v>
                </c:pt>
                <c:pt idx="78">
                  <c:v>871247</c:v>
                </c:pt>
                <c:pt idx="79">
                  <c:v>798282</c:v>
                </c:pt>
                <c:pt idx="80">
                  <c:v>863292</c:v>
                </c:pt>
                <c:pt idx="81">
                  <c:v>809554</c:v>
                </c:pt>
                <c:pt idx="82">
                  <c:v>794421</c:v>
                </c:pt>
                <c:pt idx="83">
                  <c:v>832400</c:v>
                </c:pt>
                <c:pt idx="84">
                  <c:v>774620</c:v>
                </c:pt>
                <c:pt idx="85">
                  <c:v>748038</c:v>
                </c:pt>
                <c:pt idx="86">
                  <c:v>711380</c:v>
                </c:pt>
                <c:pt idx="87">
                  <c:v>732598</c:v>
                </c:pt>
                <c:pt idx="88">
                  <c:v>701390</c:v>
                </c:pt>
                <c:pt idx="89">
                  <c:v>708054</c:v>
                </c:pt>
                <c:pt idx="90">
                  <c:v>1007871</c:v>
                </c:pt>
                <c:pt idx="91">
                  <c:v>744617</c:v>
                </c:pt>
                <c:pt idx="92">
                  <c:v>690563</c:v>
                </c:pt>
                <c:pt idx="93">
                  <c:v>746061</c:v>
                </c:pt>
                <c:pt idx="94">
                  <c:v>666092</c:v>
                </c:pt>
                <c:pt idx="95">
                  <c:v>551038</c:v>
                </c:pt>
                <c:pt idx="96">
                  <c:v>601142</c:v>
                </c:pt>
                <c:pt idx="97">
                  <c:v>585098</c:v>
                </c:pt>
                <c:pt idx="98">
                  <c:v>630040</c:v>
                </c:pt>
                <c:pt idx="99">
                  <c:v>1037853</c:v>
                </c:pt>
                <c:pt idx="100">
                  <c:v>873341</c:v>
                </c:pt>
                <c:pt idx="101">
                  <c:v>749699</c:v>
                </c:pt>
                <c:pt idx="102">
                  <c:v>786380</c:v>
                </c:pt>
                <c:pt idx="103">
                  <c:v>1175605</c:v>
                </c:pt>
                <c:pt idx="104">
                  <c:v>813749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56-43F7-B9DD-91E277318A08}"/>
            </c:ext>
          </c:extLst>
        </c:ser>
        <c:ser>
          <c:idx val="1"/>
          <c:order val="1"/>
          <c:tx>
            <c:strRef>
              <c:f>'[계절성 지수산출로직.xlsx]엑셀 하던거 이동평균 - 복사본'!$E$1</c:f>
              <c:strCache>
                <c:ptCount val="1"/>
                <c:pt idx="0">
                  <c:v>이동평균 (판매추세량)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복사본'!$E$2:$E$106</c:f>
              <c:numCache>
                <c:formatCode>General</c:formatCode>
                <c:ptCount val="105"/>
                <c:pt idx="0">
                  <c:v>500536.42857142858</c:v>
                </c:pt>
                <c:pt idx="1">
                  <c:v>509442</c:v>
                </c:pt>
                <c:pt idx="2">
                  <c:v>516120.11111111112</c:v>
                </c:pt>
                <c:pt idx="3">
                  <c:v>515676</c:v>
                </c:pt>
                <c:pt idx="4">
                  <c:v>516504.27272727271</c:v>
                </c:pt>
                <c:pt idx="5">
                  <c:v>514004.66666666669</c:v>
                </c:pt>
                <c:pt idx="6">
                  <c:v>510622.76923076925</c:v>
                </c:pt>
                <c:pt idx="7">
                  <c:v>504053.30769230769</c:v>
                </c:pt>
                <c:pt idx="8">
                  <c:v>532660.4615384615</c:v>
                </c:pt>
                <c:pt idx="9">
                  <c:v>559171</c:v>
                </c:pt>
                <c:pt idx="10">
                  <c:v>577561.07692307688</c:v>
                </c:pt>
                <c:pt idx="11">
                  <c:v>592105.92307692312</c:v>
                </c:pt>
                <c:pt idx="12">
                  <c:v>600747.84615384613</c:v>
                </c:pt>
                <c:pt idx="13">
                  <c:v>602688.92307692312</c:v>
                </c:pt>
                <c:pt idx="14">
                  <c:v>606420.38461538462</c:v>
                </c:pt>
                <c:pt idx="15">
                  <c:v>609001.84615384613</c:v>
                </c:pt>
                <c:pt idx="16">
                  <c:v>616601.84615384613</c:v>
                </c:pt>
                <c:pt idx="17">
                  <c:v>621588.4615384615</c:v>
                </c:pt>
                <c:pt idx="18">
                  <c:v>631756.92307692312</c:v>
                </c:pt>
                <c:pt idx="19">
                  <c:v>640732.38461538462</c:v>
                </c:pt>
                <c:pt idx="20">
                  <c:v>653874.5384615385</c:v>
                </c:pt>
                <c:pt idx="21">
                  <c:v>636750.30769230775</c:v>
                </c:pt>
                <c:pt idx="22">
                  <c:v>625669.92307692312</c:v>
                </c:pt>
                <c:pt idx="23">
                  <c:v>621553.15384615387</c:v>
                </c:pt>
                <c:pt idx="24">
                  <c:v>621528.07692307688</c:v>
                </c:pt>
                <c:pt idx="25">
                  <c:v>621124.38461538462</c:v>
                </c:pt>
                <c:pt idx="26">
                  <c:v>623717.15384615387</c:v>
                </c:pt>
                <c:pt idx="27">
                  <c:v>641088.92307692312</c:v>
                </c:pt>
                <c:pt idx="28">
                  <c:v>658799.76923076925</c:v>
                </c:pt>
                <c:pt idx="29">
                  <c:v>675453.76923076925</c:v>
                </c:pt>
                <c:pt idx="30">
                  <c:v>685274.38461538462</c:v>
                </c:pt>
                <c:pt idx="31">
                  <c:v>691024.38461538462</c:v>
                </c:pt>
                <c:pt idx="32">
                  <c:v>694828.07692307688</c:v>
                </c:pt>
                <c:pt idx="33">
                  <c:v>698527.4615384615</c:v>
                </c:pt>
                <c:pt idx="34">
                  <c:v>701389.4615384615</c:v>
                </c:pt>
                <c:pt idx="35">
                  <c:v>702796.92307692312</c:v>
                </c:pt>
                <c:pt idx="36">
                  <c:v>701560.15384615387</c:v>
                </c:pt>
                <c:pt idx="37">
                  <c:v>697867.38461538462</c:v>
                </c:pt>
                <c:pt idx="38">
                  <c:v>693566.07692307688</c:v>
                </c:pt>
                <c:pt idx="39">
                  <c:v>690921.23076923075</c:v>
                </c:pt>
                <c:pt idx="40">
                  <c:v>678286.61538461538</c:v>
                </c:pt>
                <c:pt idx="41">
                  <c:v>699080.4615384615</c:v>
                </c:pt>
                <c:pt idx="42">
                  <c:v>699727.92307692312</c:v>
                </c:pt>
                <c:pt idx="43">
                  <c:v>702445.76923076925</c:v>
                </c:pt>
                <c:pt idx="44">
                  <c:v>715502.69230769225</c:v>
                </c:pt>
                <c:pt idx="45">
                  <c:v>758656.61538461538</c:v>
                </c:pt>
                <c:pt idx="46">
                  <c:v>767126.30769230775</c:v>
                </c:pt>
                <c:pt idx="47">
                  <c:v>769165.38461538462</c:v>
                </c:pt>
                <c:pt idx="48">
                  <c:v>764089.92307692312</c:v>
                </c:pt>
                <c:pt idx="49">
                  <c:v>756664.23076923075</c:v>
                </c:pt>
                <c:pt idx="50">
                  <c:v>753732.92307692312</c:v>
                </c:pt>
                <c:pt idx="51">
                  <c:v>756768.07692307688</c:v>
                </c:pt>
                <c:pt idx="52">
                  <c:v>774967.07692307688</c:v>
                </c:pt>
                <c:pt idx="53">
                  <c:v>783317.61538461538</c:v>
                </c:pt>
                <c:pt idx="54">
                  <c:v>750044.61538461538</c:v>
                </c:pt>
                <c:pt idx="55">
                  <c:v>734661.07692307688</c:v>
                </c:pt>
                <c:pt idx="56">
                  <c:v>770475</c:v>
                </c:pt>
                <c:pt idx="57">
                  <c:v>781889.76923076925</c:v>
                </c:pt>
                <c:pt idx="58">
                  <c:v>750908.4615384615</c:v>
                </c:pt>
                <c:pt idx="59">
                  <c:v>760845.84615384613</c:v>
                </c:pt>
                <c:pt idx="60">
                  <c:v>767671.5384615385</c:v>
                </c:pt>
                <c:pt idx="61">
                  <c:v>775769.15384615387</c:v>
                </c:pt>
                <c:pt idx="62">
                  <c:v>785530.5384615385</c:v>
                </c:pt>
                <c:pt idx="63">
                  <c:v>793984</c:v>
                </c:pt>
                <c:pt idx="64">
                  <c:v>797955</c:v>
                </c:pt>
                <c:pt idx="65">
                  <c:v>783483.15384615387</c:v>
                </c:pt>
                <c:pt idx="66">
                  <c:v>776208.4615384615</c:v>
                </c:pt>
                <c:pt idx="67">
                  <c:v>780121.92307692312</c:v>
                </c:pt>
                <c:pt idx="68">
                  <c:v>794157.76923076925</c:v>
                </c:pt>
                <c:pt idx="69">
                  <c:v>759537</c:v>
                </c:pt>
                <c:pt idx="70">
                  <c:v>741162</c:v>
                </c:pt>
                <c:pt idx="71">
                  <c:v>740531.61538461538</c:v>
                </c:pt>
                <c:pt idx="72">
                  <c:v>739363.92307692312</c:v>
                </c:pt>
                <c:pt idx="73">
                  <c:v>743848.92307692312</c:v>
                </c:pt>
                <c:pt idx="74">
                  <c:v>758066.23076923075</c:v>
                </c:pt>
                <c:pt idx="75">
                  <c:v>769703.4615384615</c:v>
                </c:pt>
                <c:pt idx="76">
                  <c:v>777357.38461538462</c:v>
                </c:pt>
                <c:pt idx="77">
                  <c:v>786567.23076923075</c:v>
                </c:pt>
                <c:pt idx="78">
                  <c:v>792814.76923076925</c:v>
                </c:pt>
                <c:pt idx="79">
                  <c:v>796828.5384615385</c:v>
                </c:pt>
                <c:pt idx="80">
                  <c:v>796012.30769230775</c:v>
                </c:pt>
                <c:pt idx="81">
                  <c:v>789452.30769230775</c:v>
                </c:pt>
                <c:pt idx="82">
                  <c:v>784318.92307692312</c:v>
                </c:pt>
                <c:pt idx="83">
                  <c:v>779345.69230769225</c:v>
                </c:pt>
                <c:pt idx="84">
                  <c:v>796395.92307692312</c:v>
                </c:pt>
                <c:pt idx="85">
                  <c:v>786655.15384615387</c:v>
                </c:pt>
                <c:pt idx="86">
                  <c:v>778369.07692307688</c:v>
                </c:pt>
                <c:pt idx="87">
                  <c:v>769351.30769230775</c:v>
                </c:pt>
                <c:pt idx="88">
                  <c:v>758315.76923076925</c:v>
                </c:pt>
                <c:pt idx="89">
                  <c:v>739594</c:v>
                </c:pt>
                <c:pt idx="90">
                  <c:v>721804.92307692312</c:v>
                </c:pt>
                <c:pt idx="91">
                  <c:v>707226.30769230775</c:v>
                </c:pt>
                <c:pt idx="92">
                  <c:v>698149.5384615385</c:v>
                </c:pt>
                <c:pt idx="93">
                  <c:v>723262.84615384613</c:v>
                </c:pt>
                <c:pt idx="94">
                  <c:v>734089.23076923075</c:v>
                </c:pt>
                <c:pt idx="95">
                  <c:v>737805.30769230775</c:v>
                </c:pt>
                <c:pt idx="96">
                  <c:v>743830.38461538462</c:v>
                </c:pt>
                <c:pt idx="97">
                  <c:v>756733</c:v>
                </c:pt>
                <c:pt idx="98">
                  <c:v>762050.84615384613</c:v>
                </c:pt>
                <c:pt idx="99">
                  <c:v>768008.16666666663</c:v>
                </c:pt>
                <c:pt idx="100">
                  <c:v>770003.36363636365</c:v>
                </c:pt>
                <c:pt idx="101">
                  <c:v>780394.5</c:v>
                </c:pt>
                <c:pt idx="102">
                  <c:v>805878.5555555555</c:v>
                </c:pt>
                <c:pt idx="103">
                  <c:v>831470.625</c:v>
                </c:pt>
                <c:pt idx="104">
                  <c:v>866666.71428571432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56-43F7-B9DD-91E277318A08}"/>
            </c:ext>
          </c:extLst>
        </c:ser>
        <c:ser>
          <c:idx val="2"/>
          <c:order val="2"/>
          <c:tx>
            <c:strRef>
              <c:f>'[계절성 지수산출로직.xlsx]엑셀 하던거 이동평균 - 복사본'!$G$1</c:f>
              <c:strCache>
                <c:ptCount val="1"/>
                <c:pt idx="0">
                  <c:v>상한 (UPPER_BOUND)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복사본'!$G$2:$G$106</c:f>
              <c:numCache>
                <c:formatCode>General</c:formatCode>
                <c:ptCount val="105"/>
                <c:pt idx="0">
                  <c:v>508354.75673861941</c:v>
                </c:pt>
                <c:pt idx="1">
                  <c:v>516716.52258284105</c:v>
                </c:pt>
                <c:pt idx="2">
                  <c:v>522978.33793958853</c:v>
                </c:pt>
                <c:pt idx="3">
                  <c:v>518580.31479442038</c:v>
                </c:pt>
                <c:pt idx="4">
                  <c:v>518916.04141339002</c:v>
                </c:pt>
                <c:pt idx="5">
                  <c:v>519072.17469949985</c:v>
                </c:pt>
                <c:pt idx="6">
                  <c:v>521258.98448191857</c:v>
                </c:pt>
                <c:pt idx="7">
                  <c:v>526350.60511686094</c:v>
                </c:pt>
                <c:pt idx="8">
                  <c:v>564031.84634145349</c:v>
                </c:pt>
                <c:pt idx="9">
                  <c:v>594455.61273400567</c:v>
                </c:pt>
                <c:pt idx="10">
                  <c:v>604822.70621005225</c:v>
                </c:pt>
                <c:pt idx="11">
                  <c:v>610294.36147164134</c:v>
                </c:pt>
                <c:pt idx="12">
                  <c:v>612269.35412773164</c:v>
                </c:pt>
                <c:pt idx="13">
                  <c:v>609175.73078220664</c:v>
                </c:pt>
                <c:pt idx="14">
                  <c:v>612628.66794689104</c:v>
                </c:pt>
                <c:pt idx="15">
                  <c:v>616702.44569447974</c:v>
                </c:pt>
                <c:pt idx="16">
                  <c:v>626785.78830240562</c:v>
                </c:pt>
                <c:pt idx="17">
                  <c:v>634094.61076658033</c:v>
                </c:pt>
                <c:pt idx="18">
                  <c:v>646724.92454607307</c:v>
                </c:pt>
                <c:pt idx="19">
                  <c:v>652603.89226296789</c:v>
                </c:pt>
                <c:pt idx="20">
                  <c:v>664501.62343964761</c:v>
                </c:pt>
                <c:pt idx="21">
                  <c:v>649570.95801487297</c:v>
                </c:pt>
                <c:pt idx="22">
                  <c:v>639452.61713704898</c:v>
                </c:pt>
                <c:pt idx="23">
                  <c:v>628204.19221470074</c:v>
                </c:pt>
                <c:pt idx="24">
                  <c:v>623466.15266307374</c:v>
                </c:pt>
                <c:pt idx="25">
                  <c:v>629730.13556845509</c:v>
                </c:pt>
                <c:pt idx="26">
                  <c:v>640221.3093366489</c:v>
                </c:pt>
                <c:pt idx="27">
                  <c:v>664281.20623902266</c:v>
                </c:pt>
                <c:pt idx="28">
                  <c:v>683819.97656023526</c:v>
                </c:pt>
                <c:pt idx="29">
                  <c:v>695861.07174179039</c:v>
                </c:pt>
                <c:pt idx="30">
                  <c:v>699710.07255889347</c:v>
                </c:pt>
                <c:pt idx="31">
                  <c:v>700055.1013502602</c:v>
                </c:pt>
                <c:pt idx="32">
                  <c:v>701163.70082915667</c:v>
                </c:pt>
                <c:pt idx="33">
                  <c:v>703351.524853618</c:v>
                </c:pt>
                <c:pt idx="34">
                  <c:v>704588.81173626194</c:v>
                </c:pt>
                <c:pt idx="35">
                  <c:v>704917.46394978813</c:v>
                </c:pt>
                <c:pt idx="36">
                  <c:v>705319.82127251022</c:v>
                </c:pt>
                <c:pt idx="37">
                  <c:v>702949.43411855388</c:v>
                </c:pt>
                <c:pt idx="38">
                  <c:v>702461.67576179525</c:v>
                </c:pt>
                <c:pt idx="39">
                  <c:v>699231.11814725841</c:v>
                </c:pt>
                <c:pt idx="40">
                  <c:v>686961.66940095392</c:v>
                </c:pt>
                <c:pt idx="41">
                  <c:v>708907.69153177191</c:v>
                </c:pt>
                <c:pt idx="42">
                  <c:v>713086.37030613876</c:v>
                </c:pt>
                <c:pt idx="43">
                  <c:v>727696.48865065689</c:v>
                </c:pt>
                <c:pt idx="44">
                  <c:v>747427.66059992032</c:v>
                </c:pt>
                <c:pt idx="45">
                  <c:v>789928.40190182778</c:v>
                </c:pt>
                <c:pt idx="46">
                  <c:v>789507.65127229784</c:v>
                </c:pt>
                <c:pt idx="47">
                  <c:v>774530.42390137655</c:v>
                </c:pt>
                <c:pt idx="48">
                  <c:v>770773.54566394875</c:v>
                </c:pt>
                <c:pt idx="49">
                  <c:v>763019.25460276997</c:v>
                </c:pt>
                <c:pt idx="50">
                  <c:v>762303.89979406563</c:v>
                </c:pt>
                <c:pt idx="51">
                  <c:v>769987.70057711622</c:v>
                </c:pt>
                <c:pt idx="52">
                  <c:v>789507.01970205561</c:v>
                </c:pt>
                <c:pt idx="53">
                  <c:v>802806.90053693741</c:v>
                </c:pt>
                <c:pt idx="54">
                  <c:v>769934.04469277151</c:v>
                </c:pt>
                <c:pt idx="55">
                  <c:v>755819.02329444874</c:v>
                </c:pt>
                <c:pt idx="56">
                  <c:v>789074.81949532253</c:v>
                </c:pt>
                <c:pt idx="57">
                  <c:v>800014.49382909318</c:v>
                </c:pt>
                <c:pt idx="58">
                  <c:v>762408.27682339435</c:v>
                </c:pt>
                <c:pt idx="59">
                  <c:v>773042.11830869527</c:v>
                </c:pt>
                <c:pt idx="60">
                  <c:v>781003.68701535184</c:v>
                </c:pt>
                <c:pt idx="61">
                  <c:v>789096.10701022251</c:v>
                </c:pt>
                <c:pt idx="62">
                  <c:v>798090.04292621487</c:v>
                </c:pt>
                <c:pt idx="63">
                  <c:v>802771.13206311793</c:v>
                </c:pt>
                <c:pt idx="64">
                  <c:v>806598.48006101069</c:v>
                </c:pt>
                <c:pt idx="65">
                  <c:v>792740.75249682576</c:v>
                </c:pt>
                <c:pt idx="66">
                  <c:v>785502.13707450381</c:v>
                </c:pt>
                <c:pt idx="67">
                  <c:v>792744.04031855648</c:v>
                </c:pt>
                <c:pt idx="68">
                  <c:v>814562.54123271722</c:v>
                </c:pt>
                <c:pt idx="69">
                  <c:v>783294.28136133542</c:v>
                </c:pt>
                <c:pt idx="70">
                  <c:v>764609.89057014184</c:v>
                </c:pt>
                <c:pt idx="71">
                  <c:v>748884.00229233305</c:v>
                </c:pt>
                <c:pt idx="72">
                  <c:v>747072.54548069311</c:v>
                </c:pt>
                <c:pt idx="73">
                  <c:v>757015.58675739111</c:v>
                </c:pt>
                <c:pt idx="74">
                  <c:v>774334.98078062176</c:v>
                </c:pt>
                <c:pt idx="75">
                  <c:v>786385.68423037534</c:v>
                </c:pt>
                <c:pt idx="76">
                  <c:v>791081.86496883293</c:v>
                </c:pt>
                <c:pt idx="77">
                  <c:v>797694.1933954733</c:v>
                </c:pt>
                <c:pt idx="78">
                  <c:v>800912.36292031349</c:v>
                </c:pt>
                <c:pt idx="79">
                  <c:v>801173.70057357545</c:v>
                </c:pt>
                <c:pt idx="80">
                  <c:v>801147.99711336754</c:v>
                </c:pt>
                <c:pt idx="81">
                  <c:v>796962.26324579702</c:v>
                </c:pt>
                <c:pt idx="82">
                  <c:v>791720.60701446352</c:v>
                </c:pt>
                <c:pt idx="83">
                  <c:v>785668.66346987162</c:v>
                </c:pt>
                <c:pt idx="84">
                  <c:v>803624.50111778977</c:v>
                </c:pt>
                <c:pt idx="85">
                  <c:v>796768.61866259994</c:v>
                </c:pt>
                <c:pt idx="86">
                  <c:v>793164.00917878142</c:v>
                </c:pt>
                <c:pt idx="87">
                  <c:v>787696.20084987942</c:v>
                </c:pt>
                <c:pt idx="88">
                  <c:v>781178.84246035025</c:v>
                </c:pt>
                <c:pt idx="89">
                  <c:v>765086.92959346564</c:v>
                </c:pt>
                <c:pt idx="90">
                  <c:v>746146.16182732652</c:v>
                </c:pt>
                <c:pt idx="91">
                  <c:v>723183.97678515839</c:v>
                </c:pt>
                <c:pt idx="92">
                  <c:v>712337.32943653862</c:v>
                </c:pt>
                <c:pt idx="93">
                  <c:v>740341.59455877019</c:v>
                </c:pt>
                <c:pt idx="94">
                  <c:v>752086.97747919685</c:v>
                </c:pt>
                <c:pt idx="95">
                  <c:v>750163.39166800142</c:v>
                </c:pt>
                <c:pt idx="96">
                  <c:v>755897.77650285058</c:v>
                </c:pt>
                <c:pt idx="97">
                  <c:v>769319.78731778951</c:v>
                </c:pt>
                <c:pt idx="98">
                  <c:v>772544.36108750466</c:v>
                </c:pt>
                <c:pt idx="99">
                  <c:v>776929.98717068415</c:v>
                </c:pt>
                <c:pt idx="100">
                  <c:v>787312.46610665892</c:v>
                </c:pt>
                <c:pt idx="101">
                  <c:v>807510.40217698249</c:v>
                </c:pt>
                <c:pt idx="102">
                  <c:v>845125.88300601137</c:v>
                </c:pt>
                <c:pt idx="103">
                  <c:v>868314.91622627038</c:v>
                </c:pt>
                <c:pt idx="104">
                  <c:v>897186.97794026637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56-43F7-B9DD-91E277318A08}"/>
            </c:ext>
          </c:extLst>
        </c:ser>
        <c:ser>
          <c:idx val="3"/>
          <c:order val="3"/>
          <c:tx>
            <c:strRef>
              <c:f>'[계절성 지수산출로직.xlsx]엑셀 하던거 이동평균 - 복사본'!$H$1</c:f>
              <c:strCache>
                <c:ptCount val="1"/>
                <c:pt idx="0">
                  <c:v>하한 (LOWER_BOUND)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복사본'!$H$2:$H$106</c:f>
              <c:numCache>
                <c:formatCode>General</c:formatCode>
                <c:ptCount val="105"/>
                <c:pt idx="0">
                  <c:v>492718.10040423775</c:v>
                </c:pt>
                <c:pt idx="1">
                  <c:v>502167.47741715895</c:v>
                </c:pt>
                <c:pt idx="2">
                  <c:v>509261.88428263372</c:v>
                </c:pt>
                <c:pt idx="3">
                  <c:v>512771.68520557962</c:v>
                </c:pt>
                <c:pt idx="4">
                  <c:v>514092.50404115539</c:v>
                </c:pt>
                <c:pt idx="5">
                  <c:v>508937.15863383352</c:v>
                </c:pt>
                <c:pt idx="6">
                  <c:v>499986.55397961993</c:v>
                </c:pt>
                <c:pt idx="7">
                  <c:v>481756.01026775449</c:v>
                </c:pt>
                <c:pt idx="8">
                  <c:v>501289.07673546951</c:v>
                </c:pt>
                <c:pt idx="9">
                  <c:v>523886.38726599427</c:v>
                </c:pt>
                <c:pt idx="10">
                  <c:v>550299.44763610151</c:v>
                </c:pt>
                <c:pt idx="11">
                  <c:v>573917.4846822049</c:v>
                </c:pt>
                <c:pt idx="12">
                  <c:v>589226.33817996061</c:v>
                </c:pt>
                <c:pt idx="13">
                  <c:v>596202.11537163961</c:v>
                </c:pt>
                <c:pt idx="14">
                  <c:v>600212.1012838782</c:v>
                </c:pt>
                <c:pt idx="15">
                  <c:v>601301.24661321251</c:v>
                </c:pt>
                <c:pt idx="16">
                  <c:v>606417.90400528663</c:v>
                </c:pt>
                <c:pt idx="17">
                  <c:v>609082.31231034268</c:v>
                </c:pt>
                <c:pt idx="18">
                  <c:v>616788.92160777317</c:v>
                </c:pt>
                <c:pt idx="19">
                  <c:v>628860.87696780136</c:v>
                </c:pt>
                <c:pt idx="20">
                  <c:v>643247.45348342939</c:v>
                </c:pt>
                <c:pt idx="21">
                  <c:v>623929.65736974252</c:v>
                </c:pt>
                <c:pt idx="22">
                  <c:v>611887.22901679727</c:v>
                </c:pt>
                <c:pt idx="23">
                  <c:v>614902.115477607</c:v>
                </c:pt>
                <c:pt idx="24">
                  <c:v>619590.00118308002</c:v>
                </c:pt>
                <c:pt idx="25">
                  <c:v>612518.63366231415</c:v>
                </c:pt>
                <c:pt idx="26">
                  <c:v>607212.99835565884</c:v>
                </c:pt>
                <c:pt idx="27">
                  <c:v>617896.63991482358</c:v>
                </c:pt>
                <c:pt idx="28">
                  <c:v>633779.56190130324</c:v>
                </c:pt>
                <c:pt idx="29">
                  <c:v>655046.4667197481</c:v>
                </c:pt>
                <c:pt idx="30">
                  <c:v>670838.69667187578</c:v>
                </c:pt>
                <c:pt idx="31">
                  <c:v>681993.66788050905</c:v>
                </c:pt>
                <c:pt idx="32">
                  <c:v>688492.45301699708</c:v>
                </c:pt>
                <c:pt idx="33">
                  <c:v>693703.398223305</c:v>
                </c:pt>
                <c:pt idx="34">
                  <c:v>698190.11134066107</c:v>
                </c:pt>
                <c:pt idx="35">
                  <c:v>700676.38220405811</c:v>
                </c:pt>
                <c:pt idx="36">
                  <c:v>697800.48641979753</c:v>
                </c:pt>
                <c:pt idx="37">
                  <c:v>692785.33511221537</c:v>
                </c:pt>
                <c:pt idx="38">
                  <c:v>684670.4780843585</c:v>
                </c:pt>
                <c:pt idx="39">
                  <c:v>682611.34339120309</c:v>
                </c:pt>
                <c:pt idx="40">
                  <c:v>669611.56136827683</c:v>
                </c:pt>
                <c:pt idx="41">
                  <c:v>689253.23154515109</c:v>
                </c:pt>
                <c:pt idx="42">
                  <c:v>686369.47584770748</c:v>
                </c:pt>
                <c:pt idx="43">
                  <c:v>677195.04981088161</c:v>
                </c:pt>
                <c:pt idx="44">
                  <c:v>683577.72401546419</c:v>
                </c:pt>
                <c:pt idx="45">
                  <c:v>727384.82886740298</c:v>
                </c:pt>
                <c:pt idx="46">
                  <c:v>744744.96411231766</c:v>
                </c:pt>
                <c:pt idx="47">
                  <c:v>763800.3453293927</c:v>
                </c:pt>
                <c:pt idx="48">
                  <c:v>757406.30048989749</c:v>
                </c:pt>
                <c:pt idx="49">
                  <c:v>750309.20693569153</c:v>
                </c:pt>
                <c:pt idx="50">
                  <c:v>745161.94635978062</c:v>
                </c:pt>
                <c:pt idx="51">
                  <c:v>743548.45326903753</c:v>
                </c:pt>
                <c:pt idx="52">
                  <c:v>760427.13414409815</c:v>
                </c:pt>
                <c:pt idx="53">
                  <c:v>763828.33023229335</c:v>
                </c:pt>
                <c:pt idx="54">
                  <c:v>730155.18607645924</c:v>
                </c:pt>
                <c:pt idx="55">
                  <c:v>713503.13055170502</c:v>
                </c:pt>
                <c:pt idx="56">
                  <c:v>751875.18050467747</c:v>
                </c:pt>
                <c:pt idx="57">
                  <c:v>763765.04463244532</c:v>
                </c:pt>
                <c:pt idx="58">
                  <c:v>739408.64625352866</c:v>
                </c:pt>
                <c:pt idx="59">
                  <c:v>748649.57399899699</c:v>
                </c:pt>
                <c:pt idx="60">
                  <c:v>754339.38990772516</c:v>
                </c:pt>
                <c:pt idx="61">
                  <c:v>762442.20068208524</c:v>
                </c:pt>
                <c:pt idx="62">
                  <c:v>772971.03399686213</c:v>
                </c:pt>
                <c:pt idx="63">
                  <c:v>785196.86793688207</c:v>
                </c:pt>
                <c:pt idx="64">
                  <c:v>789311.51993898931</c:v>
                </c:pt>
                <c:pt idx="65">
                  <c:v>774225.55519548198</c:v>
                </c:pt>
                <c:pt idx="66">
                  <c:v>766914.78600241919</c:v>
                </c:pt>
                <c:pt idx="67">
                  <c:v>767499.80583528976</c:v>
                </c:pt>
                <c:pt idx="68">
                  <c:v>773752.99722882127</c:v>
                </c:pt>
                <c:pt idx="69">
                  <c:v>735779.71863866458</c:v>
                </c:pt>
                <c:pt idx="70">
                  <c:v>717714.10942985816</c:v>
                </c:pt>
                <c:pt idx="71">
                  <c:v>732179.2284768977</c:v>
                </c:pt>
                <c:pt idx="72">
                  <c:v>731655.30067315313</c:v>
                </c:pt>
                <c:pt idx="73">
                  <c:v>730682.25939645513</c:v>
                </c:pt>
                <c:pt idx="74">
                  <c:v>741797.48075783974</c:v>
                </c:pt>
                <c:pt idx="75">
                  <c:v>753021.23884654767</c:v>
                </c:pt>
                <c:pt idx="76">
                  <c:v>763632.90426193632</c:v>
                </c:pt>
                <c:pt idx="77">
                  <c:v>775440.26814298821</c:v>
                </c:pt>
                <c:pt idx="78">
                  <c:v>784717.17554122501</c:v>
                </c:pt>
                <c:pt idx="79">
                  <c:v>792483.37634950154</c:v>
                </c:pt>
                <c:pt idx="80">
                  <c:v>790876.61827124795</c:v>
                </c:pt>
                <c:pt idx="81">
                  <c:v>781942.35213881847</c:v>
                </c:pt>
                <c:pt idx="82">
                  <c:v>776917.23913938273</c:v>
                </c:pt>
                <c:pt idx="83">
                  <c:v>773022.72114551289</c:v>
                </c:pt>
                <c:pt idx="84">
                  <c:v>789167.34503605647</c:v>
                </c:pt>
                <c:pt idx="85">
                  <c:v>776541.68902970781</c:v>
                </c:pt>
                <c:pt idx="86">
                  <c:v>763574.14466737234</c:v>
                </c:pt>
                <c:pt idx="87">
                  <c:v>751006.41453473608</c:v>
                </c:pt>
                <c:pt idx="88">
                  <c:v>735452.69600118825</c:v>
                </c:pt>
                <c:pt idx="89">
                  <c:v>714101.07040653436</c:v>
                </c:pt>
                <c:pt idx="90">
                  <c:v>697463.68432651972</c:v>
                </c:pt>
                <c:pt idx="91">
                  <c:v>691268.6385994571</c:v>
                </c:pt>
                <c:pt idx="92">
                  <c:v>683961.74748653837</c:v>
                </c:pt>
                <c:pt idx="93">
                  <c:v>706184.09774892207</c:v>
                </c:pt>
                <c:pt idx="94">
                  <c:v>716091.48405926465</c:v>
                </c:pt>
                <c:pt idx="95">
                  <c:v>725447.22371661407</c:v>
                </c:pt>
                <c:pt idx="96">
                  <c:v>731762.99272791867</c:v>
                </c:pt>
                <c:pt idx="97">
                  <c:v>744146.21268221049</c:v>
                </c:pt>
                <c:pt idx="98">
                  <c:v>751557.3312201876</c:v>
                </c:pt>
                <c:pt idx="99">
                  <c:v>759086.3461626491</c:v>
                </c:pt>
                <c:pt idx="100">
                  <c:v>752694.26116606838</c:v>
                </c:pt>
                <c:pt idx="101">
                  <c:v>753278.59782301751</c:v>
                </c:pt>
                <c:pt idx="102">
                  <c:v>766631.22810509964</c:v>
                </c:pt>
                <c:pt idx="103">
                  <c:v>794626.33377372962</c:v>
                </c:pt>
                <c:pt idx="104">
                  <c:v>836146.45063116227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56-43F7-B9DD-91E277318A08}"/>
            </c:ext>
          </c:extLst>
        </c:ser>
        <c:ser>
          <c:idx val="4"/>
          <c:order val="4"/>
          <c:tx>
            <c:strRef>
              <c:f>'[계절성 지수산출로직.xlsx]엑셀 하던거 이동평균 - 복사본'!$K$1</c:f>
              <c:strCache>
                <c:ptCount val="1"/>
                <c:pt idx="0">
                  <c:v>스무딩 처리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복사본'!$K$2:$K$106</c:f>
              <c:numCache>
                <c:formatCode>General</c:formatCode>
                <c:ptCount val="105"/>
                <c:pt idx="0">
                  <c:v>506594.70614613732</c:v>
                </c:pt>
                <c:pt idx="1">
                  <c:v>508138.95091099793</c:v>
                </c:pt>
                <c:pt idx="2">
                  <c:v>509329.66153702943</c:v>
                </c:pt>
                <c:pt idx="3">
                  <c:v>511473.14512920548</c:v>
                </c:pt>
                <c:pt idx="4">
                  <c:v>515291.44654215744</c:v>
                </c:pt>
                <c:pt idx="5">
                  <c:v>518709.1907090029</c:v>
                </c:pt>
                <c:pt idx="6">
                  <c:v>528961.22293617763</c:v>
                </c:pt>
                <c:pt idx="7">
                  <c:v>530919.99958114536</c:v>
                </c:pt>
                <c:pt idx="8">
                  <c:v>537165.45416846569</c:v>
                </c:pt>
                <c:pt idx="9">
                  <c:v>547697.15420852299</c:v>
                </c:pt>
                <c:pt idx="10">
                  <c:v>560272.30082114297</c:v>
                </c:pt>
                <c:pt idx="11">
                  <c:v>566706.35462718026</c:v>
                </c:pt>
                <c:pt idx="12">
                  <c:v>584454.81076335954</c:v>
                </c:pt>
                <c:pt idx="13">
                  <c:v>597735.41037503514</c:v>
                </c:pt>
                <c:pt idx="14">
                  <c:v>608309.07109907526</c:v>
                </c:pt>
                <c:pt idx="15">
                  <c:v>617282.72561639932</c:v>
                </c:pt>
                <c:pt idx="16">
                  <c:v>627387.28745128599</c:v>
                </c:pt>
                <c:pt idx="17">
                  <c:v>633986.75386190775</c:v>
                </c:pt>
                <c:pt idx="18">
                  <c:v>639295.75541969773</c:v>
                </c:pt>
                <c:pt idx="19">
                  <c:v>638724.52923316509</c:v>
                </c:pt>
                <c:pt idx="20">
                  <c:v>634283.0528832085</c:v>
                </c:pt>
                <c:pt idx="21">
                  <c:v>627918.49106951524</c:v>
                </c:pt>
                <c:pt idx="22">
                  <c:v>622711.29130613129</c:v>
                </c:pt>
                <c:pt idx="23">
                  <c:v>616565.52734190819</c:v>
                </c:pt>
                <c:pt idx="24">
                  <c:v>613222.19553909148</c:v>
                </c:pt>
                <c:pt idx="25">
                  <c:v>614424.07771869679</c:v>
                </c:pt>
                <c:pt idx="26">
                  <c:v>618199.56700343604</c:v>
                </c:pt>
                <c:pt idx="27">
                  <c:v>625290.86011076951</c:v>
                </c:pt>
                <c:pt idx="28">
                  <c:v>637014.73337830673</c:v>
                </c:pt>
                <c:pt idx="29">
                  <c:v>651970.86728327675</c:v>
                </c:pt>
                <c:pt idx="30">
                  <c:v>666090.02990371152</c:v>
                </c:pt>
                <c:pt idx="31">
                  <c:v>680004.42249417433</c:v>
                </c:pt>
                <c:pt idx="32">
                  <c:v>689912.89149747719</c:v>
                </c:pt>
                <c:pt idx="33">
                  <c:v>696668.78428743477</c:v>
                </c:pt>
                <c:pt idx="34">
                  <c:v>701334.01496583503</c:v>
                </c:pt>
                <c:pt idx="35">
                  <c:v>702325.32436243561</c:v>
                </c:pt>
                <c:pt idx="36">
                  <c:v>698589.11500858376</c:v>
                </c:pt>
                <c:pt idx="37">
                  <c:v>694193.62133957201</c:v>
                </c:pt>
                <c:pt idx="38">
                  <c:v>687132.44082326978</c:v>
                </c:pt>
                <c:pt idx="39">
                  <c:v>683919.12287779781</c:v>
                </c:pt>
                <c:pt idx="40">
                  <c:v>682503.21804733947</c:v>
                </c:pt>
                <c:pt idx="41">
                  <c:v>681008.13239264407</c:v>
                </c:pt>
                <c:pt idx="42">
                  <c:v>681201.40851749631</c:v>
                </c:pt>
                <c:pt idx="43">
                  <c:v>692756.06201732135</c:v>
                </c:pt>
                <c:pt idx="44">
                  <c:v>703854.40853075474</c:v>
                </c:pt>
                <c:pt idx="45">
                  <c:v>721486.59814148862</c:v>
                </c:pt>
                <c:pt idx="46">
                  <c:v>740202.29731210205</c:v>
                </c:pt>
                <c:pt idx="47">
                  <c:v>754009.35250900919</c:v>
                </c:pt>
                <c:pt idx="48">
                  <c:v>760993.16669434181</c:v>
                </c:pt>
                <c:pt idx="49">
                  <c:v>766041.71398730134</c:v>
                </c:pt>
                <c:pt idx="50">
                  <c:v>763221.05603584577</c:v>
                </c:pt>
                <c:pt idx="51">
                  <c:v>761832.01294951467</c:v>
                </c:pt>
                <c:pt idx="52">
                  <c:v>757340.45016480645</c:v>
                </c:pt>
                <c:pt idx="53">
                  <c:v>747580.2963163344</c:v>
                </c:pt>
                <c:pt idx="54">
                  <c:v>743957.79230184655</c:v>
                </c:pt>
                <c:pt idx="55">
                  <c:v>744625.37439951603</c:v>
                </c:pt>
                <c:pt idx="56">
                  <c:v>744341.36371773621</c:v>
                </c:pt>
                <c:pt idx="57">
                  <c:v>752918.75016418356</c:v>
                </c:pt>
                <c:pt idx="58">
                  <c:v>761086.00203538756</c:v>
                </c:pt>
                <c:pt idx="59">
                  <c:v>763199.40607086907</c:v>
                </c:pt>
                <c:pt idx="60">
                  <c:v>770064.40572962293</c:v>
                </c:pt>
                <c:pt idx="61">
                  <c:v>778136.97677756776</c:v>
                </c:pt>
                <c:pt idx="62">
                  <c:v>782411.15311582864</c:v>
                </c:pt>
                <c:pt idx="63">
                  <c:v>790091.42563364876</c:v>
                </c:pt>
                <c:pt idx="64">
                  <c:v>790985.9426977156</c:v>
                </c:pt>
                <c:pt idx="65">
                  <c:v>784867.89527953044</c:v>
                </c:pt>
                <c:pt idx="66">
                  <c:v>779064.26831267122</c:v>
                </c:pt>
                <c:pt idx="67">
                  <c:v>767337.61204040411</c:v>
                </c:pt>
                <c:pt idx="68">
                  <c:v>752332.28342701052</c:v>
                </c:pt>
                <c:pt idx="69">
                  <c:v>745385.17192190629</c:v>
                </c:pt>
                <c:pt idx="70">
                  <c:v>738216.27088947897</c:v>
                </c:pt>
                <c:pt idx="71">
                  <c:v>729602.12332300586</c:v>
                </c:pt>
                <c:pt idx="72">
                  <c:v>737313.17575139715</c:v>
                </c:pt>
                <c:pt idx="73">
                  <c:v>747395.1538654255</c:v>
                </c:pt>
                <c:pt idx="74">
                  <c:v>755500.50817004603</c:v>
                </c:pt>
                <c:pt idx="75">
                  <c:v>766413.04803541536</c:v>
                </c:pt>
                <c:pt idx="76">
                  <c:v>780459.0687401871</c:v>
                </c:pt>
                <c:pt idx="77">
                  <c:v>785248.47258406272</c:v>
                </c:pt>
                <c:pt idx="78">
                  <c:v>791853.27200673625</c:v>
                </c:pt>
                <c:pt idx="79">
                  <c:v>796704.52465589566</c:v>
                </c:pt>
                <c:pt idx="80">
                  <c:v>797805.04605878831</c:v>
                </c:pt>
                <c:pt idx="81">
                  <c:v>794756.30616869987</c:v>
                </c:pt>
                <c:pt idx="82">
                  <c:v>792933.37517591123</c:v>
                </c:pt>
                <c:pt idx="83">
                  <c:v>788012.11355917924</c:v>
                </c:pt>
                <c:pt idx="84">
                  <c:v>781334.48984349426</c:v>
                </c:pt>
                <c:pt idx="85">
                  <c:v>773191.65134754882</c:v>
                </c:pt>
                <c:pt idx="86">
                  <c:v>763148.45785381214</c:v>
                </c:pt>
                <c:pt idx="87">
                  <c:v>748135.2029279077</c:v>
                </c:pt>
                <c:pt idx="88">
                  <c:v>742056.0974874316</c:v>
                </c:pt>
                <c:pt idx="89">
                  <c:v>733978.06391098863</c:v>
                </c:pt>
                <c:pt idx="90">
                  <c:v>721889.38100404153</c:v>
                </c:pt>
                <c:pt idx="91">
                  <c:v>722867.16071555787</c:v>
                </c:pt>
                <c:pt idx="92">
                  <c:v>723265.243446104</c:v>
                </c:pt>
                <c:pt idx="93">
                  <c:v>719125.45582396141</c:v>
                </c:pt>
                <c:pt idx="94">
                  <c:v>720841.25901251344</c:v>
                </c:pt>
                <c:pt idx="95">
                  <c:v>731557.90154895547</c:v>
                </c:pt>
                <c:pt idx="96">
                  <c:v>733801.04888123902</c:v>
                </c:pt>
                <c:pt idx="97">
                  <c:v>745968.74950352299</c:v>
                </c:pt>
                <c:pt idx="98">
                  <c:v>758341.79798153194</c:v>
                </c:pt>
                <c:pt idx="99">
                  <c:v>762644.91900055169</c:v>
                </c:pt>
                <c:pt idx="100">
                  <c:v>771091.67646410968</c:v>
                </c:pt>
                <c:pt idx="101">
                  <c:v>794443.19346532621</c:v>
                </c:pt>
                <c:pt idx="102">
                  <c:v>806286.48615742172</c:v>
                </c:pt>
                <c:pt idx="103">
                  <c:v>811029.99117011251</c:v>
                </c:pt>
                <c:pt idx="104">
                  <c:v>830280.45561914425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56-43F7-B9DD-91E277318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7178800"/>
        <c:axId val="787060464"/>
      </c:lineChart>
      <c:catAx>
        <c:axId val="75717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7060464"/>
        <c:crosses val="autoZero"/>
        <c:auto val="1"/>
        <c:lblAlgn val="ctr"/>
        <c:lblOffset val="100"/>
        <c:noMultiLvlLbl val="0"/>
      </c:catAx>
      <c:valAx>
        <c:axId val="78706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717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3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409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69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550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940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095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622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310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14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2330133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064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9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719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132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620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6714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386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353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2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07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482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61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55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163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10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322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205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772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553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602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97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523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088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715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034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299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647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2636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5491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59445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7228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4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46276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9514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506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45808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552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728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03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59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05633" y="1341581"/>
            <a:ext cx="4573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 익히기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76256" y="2818972"/>
            <a:ext cx="2003129" cy="400110"/>
            <a:chOff x="6876256" y="2818972"/>
            <a:chExt cx="2003129" cy="400110"/>
          </a:xfrm>
        </p:grpSpPr>
        <p:sp>
          <p:nvSpPr>
            <p:cNvPr id="4" name="직사각형 3"/>
            <p:cNvSpPr/>
            <p:nvPr/>
          </p:nvSpPr>
          <p:spPr>
            <a:xfrm>
              <a:off x="7776198" y="281897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023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691680" y="1284895"/>
            <a:ext cx="6954933" cy="30008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import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org.apache.spark.sql.SparkSession</a:t>
            </a:r>
            <a:endParaRPr kumimoji="0" lang="en-US" altLang="ko-KR" sz="1050" dirty="0">
              <a:solidFill>
                <a:srgbClr val="000080"/>
              </a:solidFill>
            </a:endParaRPr>
          </a:p>
          <a:p>
            <a:pPr lvl="0" eaLnBrk="0" latinLnBrk="0" hangingPunct="0"/>
            <a:endParaRPr kumimoji="0" lang="en-US" altLang="ko-KR" sz="1050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object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hk</a:t>
            </a:r>
            <a:r>
              <a:rPr kumimoji="0" lang="en-US" altLang="ko-KR" sz="1050" dirty="0">
                <a:solidFill>
                  <a:srgbClr val="000080"/>
                </a:solidFill>
              </a:rPr>
              <a:t> {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def main(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args</a:t>
            </a:r>
            <a:r>
              <a:rPr kumimoji="0" lang="en-US" altLang="ko-KR" sz="1050" dirty="0">
                <a:solidFill>
                  <a:srgbClr val="000080"/>
                </a:solidFill>
              </a:rPr>
              <a:t>: Array[String]): Unit = {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val</a:t>
            </a:r>
            <a:r>
              <a:rPr kumimoji="0" lang="en-US" altLang="ko-KR" sz="1050" dirty="0">
                <a:solidFill>
                  <a:srgbClr val="000080"/>
                </a:solidFill>
              </a:rPr>
              <a:t> spark =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SparkSession.builder</a:t>
            </a:r>
            <a:r>
              <a:rPr kumimoji="0" lang="en-US" altLang="ko-KR" sz="1050" dirty="0">
                <a:solidFill>
                  <a:srgbClr val="000080"/>
                </a:solidFill>
              </a:rPr>
              <a:t>().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appName</a:t>
            </a:r>
            <a:r>
              <a:rPr kumimoji="0" lang="en-US" altLang="ko-KR" sz="1050" dirty="0">
                <a:solidFill>
                  <a:srgbClr val="000080"/>
                </a:solidFill>
              </a:rPr>
              <a:t>("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hkProject</a:t>
            </a:r>
            <a:r>
              <a:rPr kumimoji="0" lang="en-US" altLang="ko-KR" sz="1050" dirty="0">
                <a:solidFill>
                  <a:srgbClr val="000080"/>
                </a:solidFill>
              </a:rPr>
              <a:t>").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config("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spark.master</a:t>
            </a:r>
            <a:r>
              <a:rPr kumimoji="0" lang="en-US" altLang="ko-KR" sz="1050" dirty="0">
                <a:solidFill>
                  <a:srgbClr val="000080"/>
                </a:solidFill>
              </a:rPr>
              <a:t>", "local").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getOrCreate</a:t>
            </a:r>
            <a:r>
              <a:rPr kumimoji="0" lang="en-US" altLang="ko-KR" sz="1050" dirty="0">
                <a:solidFill>
                  <a:srgbClr val="000080"/>
                </a:solidFill>
              </a:rPr>
              <a:t>()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//Load data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var</a:t>
            </a:r>
            <a:r>
              <a:rPr kumimoji="0" lang="en-US" altLang="ko-KR" sz="1050" dirty="0">
                <a:solidFill>
                  <a:srgbClr val="000080"/>
                </a:solidFill>
              </a:rPr>
              <a:t>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testData</a:t>
            </a:r>
            <a:r>
              <a:rPr kumimoji="0" lang="en-US" altLang="ko-KR" sz="1050" dirty="0">
                <a:solidFill>
                  <a:srgbClr val="000080"/>
                </a:solidFill>
              </a:rPr>
              <a:t>=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spark.read.text</a:t>
            </a:r>
            <a:r>
              <a:rPr kumimoji="0" lang="en-US" altLang="ko-KR" sz="1050" dirty="0">
                <a:solidFill>
                  <a:srgbClr val="000080"/>
                </a:solidFill>
              </a:rPr>
              <a:t>("c:/spark/README.md")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//Save data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testData</a:t>
            </a:r>
            <a:r>
              <a:rPr kumimoji="0" lang="en-US" altLang="ko-KR" sz="1050" dirty="0">
                <a:solidFill>
                  <a:srgbClr val="000080"/>
                </a:solidFill>
              </a:rPr>
              <a:t>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coalesce(1). // </a:t>
            </a:r>
            <a:r>
              <a:rPr kumimoji="0" lang="ko-KR" altLang="en-US" sz="1050" dirty="0">
                <a:solidFill>
                  <a:srgbClr val="000080"/>
                </a:solidFill>
              </a:rPr>
              <a:t>파일개수</a:t>
            </a: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write.format</a:t>
            </a:r>
            <a:r>
              <a:rPr kumimoji="0" lang="en-US" altLang="ko-KR" sz="1050" dirty="0">
                <a:solidFill>
                  <a:srgbClr val="000080"/>
                </a:solidFill>
              </a:rPr>
              <a:t>("csv").  // </a:t>
            </a:r>
            <a:r>
              <a:rPr kumimoji="0" lang="ko-KR" altLang="en-US" sz="1050" dirty="0" err="1">
                <a:solidFill>
                  <a:srgbClr val="000080"/>
                </a:solidFill>
              </a:rPr>
              <a:t>저장포맷</a:t>
            </a:r>
            <a:endParaRPr kumimoji="0" lang="ko-KR" altLang="en-US" sz="1050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>
                <a:solidFill>
                  <a:srgbClr val="000080"/>
                </a:solidFill>
              </a:rPr>
              <a:t>mode("overwrite"). // </a:t>
            </a:r>
            <a:r>
              <a:rPr kumimoji="0" lang="ko-KR" altLang="en-US" sz="1050" dirty="0">
                <a:solidFill>
                  <a:srgbClr val="000080"/>
                </a:solidFill>
              </a:rPr>
              <a:t>저장모드 </a:t>
            </a:r>
            <a:r>
              <a:rPr kumimoji="0" lang="en-US" altLang="ko-KR" sz="1050" dirty="0">
                <a:solidFill>
                  <a:srgbClr val="000080"/>
                </a:solidFill>
              </a:rPr>
              <a:t>append/overwrite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save("test") // </a:t>
            </a:r>
            <a:r>
              <a:rPr kumimoji="0" lang="ko-KR" altLang="en-US" sz="1050" dirty="0">
                <a:solidFill>
                  <a:srgbClr val="000080"/>
                </a:solidFill>
              </a:rPr>
              <a:t>저장파일명</a:t>
            </a: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println</a:t>
            </a:r>
            <a:r>
              <a:rPr kumimoji="0" lang="en-US" altLang="ko-KR" sz="1050" dirty="0">
                <a:solidFill>
                  <a:srgbClr val="000080"/>
                </a:solidFill>
              </a:rPr>
              <a:t>("spark test completed")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}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2576" y="4758797"/>
            <a:ext cx="3918144" cy="2908235"/>
          </a:xfrm>
          <a:prstGeom prst="rect">
            <a:avLst/>
          </a:prstGeom>
        </p:spPr>
      </p:pic>
      <p:sp>
        <p:nvSpPr>
          <p:cNvPr id="14" name="말풍선: 모서리가 둥근 사각형 13"/>
          <p:cNvSpPr/>
          <p:nvPr/>
        </p:nvSpPr>
        <p:spPr bwMode="auto">
          <a:xfrm>
            <a:off x="2232596" y="558361"/>
            <a:ext cx="3960440" cy="540060"/>
          </a:xfrm>
          <a:prstGeom prst="wedgeRoundRectCallout">
            <a:avLst>
              <a:gd name="adj1" fmla="val 27111"/>
              <a:gd name="adj2" fmla="val 100880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코드 실행 후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Workspace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내에 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test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폴더 내에 결과파일 생성 확인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0EF39-6B4D-42A5-BA13-C7EE07554965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53652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3121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실행가능한 파일 생성하기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66143" b="26152"/>
          <a:stretch/>
        </p:blipFill>
        <p:spPr>
          <a:xfrm>
            <a:off x="395536" y="1320135"/>
            <a:ext cx="2952327" cy="34545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3" y="1320135"/>
            <a:ext cx="3369629" cy="3411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4499992" y="2283718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518280" y="2704342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518280" y="3124966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558" y="222274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1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13366" y="264336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2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13366" y="306399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3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8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6907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 후 결과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72638" y="1707654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spark-submit</a:t>
            </a:r>
            <a:r>
              <a:rPr lang="ko-KR" altLang="en-US" dirty="0"/>
              <a:t> --</a:t>
            </a:r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B050"/>
                </a:solidFill>
              </a:rPr>
              <a:t>com.haiteam.hk </a:t>
            </a:r>
            <a:r>
              <a:rPr lang="ko-KR" altLang="en-US" dirty="0"/>
              <a:t>kopoMavenProject-haiteam-1.0.jar</a:t>
            </a:r>
          </a:p>
        </p:txBody>
      </p:sp>
      <p:sp>
        <p:nvSpPr>
          <p:cNvPr id="9" name="말풍선: 모서리가 둥근 사각형 8"/>
          <p:cNvSpPr/>
          <p:nvPr/>
        </p:nvSpPr>
        <p:spPr bwMode="auto">
          <a:xfrm>
            <a:off x="3923928" y="2306861"/>
            <a:ext cx="3960440" cy="408905"/>
          </a:xfrm>
          <a:prstGeom prst="wedgeRoundRectCallout">
            <a:avLst>
              <a:gd name="adj1" fmla="val -24144"/>
              <a:gd name="adj2" fmla="val -112456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Jar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파일명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10" name="말풍선: 모서리가 둥근 사각형 9"/>
          <p:cNvSpPr/>
          <p:nvPr/>
        </p:nvSpPr>
        <p:spPr bwMode="auto">
          <a:xfrm>
            <a:off x="1467242" y="3037974"/>
            <a:ext cx="2816725" cy="408905"/>
          </a:xfrm>
          <a:prstGeom prst="wedgeRoundRectCallout">
            <a:avLst>
              <a:gd name="adj1" fmla="val -6615"/>
              <a:gd name="adj2" fmla="val -309243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그룹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ID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 실제 생성한 오브젝트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890683"/>
            <a:ext cx="4572000" cy="18711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1014" y="1301187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spark-submit</a:t>
            </a:r>
            <a:r>
              <a:rPr lang="ko-KR" altLang="en-US" dirty="0"/>
              <a:t> --</a:t>
            </a:r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com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kopo.testModule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kopoMavenProject-haiteam-1.0.jar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62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6830856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분석방법 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통계방식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지도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비지도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))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2271649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예측모델의 이해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7585500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개발환경의 이해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(Interactive Spark,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코드관리용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IntelliJ)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350608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JAR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파일 생성 및 실행방법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51704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708747" y="3420926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08747" y="3963509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3443" y="3932620"/>
            <a:ext cx="1840568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149432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Scala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197682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35" name="그룹 54"/>
          <p:cNvGrpSpPr>
            <a:grpSpLocks/>
          </p:cNvGrpSpPr>
          <p:nvPr/>
        </p:nvGrpSpPr>
        <p:grpSpPr bwMode="auto">
          <a:xfrm>
            <a:off x="680569" y="3402428"/>
            <a:ext cx="539750" cy="434852"/>
            <a:chOff x="1328347" y="2337753"/>
            <a:chExt cx="541775" cy="5350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64946" y="3397202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41" name="그룹 63"/>
          <p:cNvGrpSpPr>
            <a:grpSpLocks/>
          </p:cNvGrpSpPr>
          <p:nvPr/>
        </p:nvGrpSpPr>
        <p:grpSpPr bwMode="auto">
          <a:xfrm>
            <a:off x="680569" y="3932314"/>
            <a:ext cx="539750" cy="434852"/>
            <a:chOff x="1328347" y="2337753"/>
            <a:chExt cx="541775" cy="53502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64946" y="3927481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954381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코드형상관리 설정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263443" y="3402660"/>
            <a:ext cx="154080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en-US" altLang="ko-KR" sz="180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활용능력을 키우고 자료형을 익힌다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2574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코드를 특정 공간에 저장함으로 써 재사용 및 체계적 관리 가능함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형상관리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A1A94E-5AED-40E0-B611-003DDFB5A49B}"/>
              </a:ext>
            </a:extLst>
          </p:cNvPr>
          <p:cNvGrpSpPr/>
          <p:nvPr/>
        </p:nvGrpSpPr>
        <p:grpSpPr>
          <a:xfrm>
            <a:off x="1763688" y="1609345"/>
            <a:ext cx="5008693" cy="3333425"/>
            <a:chOff x="395151" y="2627479"/>
            <a:chExt cx="2404790" cy="16004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151" y="2627479"/>
              <a:ext cx="2403072" cy="1425291"/>
            </a:xfrm>
            <a:prstGeom prst="rect">
              <a:avLst/>
            </a:prstGeom>
          </p:spPr>
        </p:pic>
        <p:sp>
          <p:nvSpPr>
            <p:cNvPr id="67" name="직사각형 66"/>
            <p:cNvSpPr/>
            <p:nvPr/>
          </p:nvSpPr>
          <p:spPr bwMode="auto">
            <a:xfrm>
              <a:off x="1702088" y="2890141"/>
              <a:ext cx="1097853" cy="1337793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56468" y="1302120"/>
            <a:ext cx="2413763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코드관리</a:t>
            </a:r>
            <a:r>
              <a:rPr lang="ko-KR" altLang="en-US" dirty="0">
                <a:solidFill>
                  <a:schemeClr val="bg1"/>
                </a:solidFill>
              </a:rPr>
              <a:t> 계정 생성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12946" y="1332346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http://github.com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3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2574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코드를 특정 공간에 저장함으로 써 재사용 및 체계적 관리 가능함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형상관리 설정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56468" y="1302120"/>
            <a:ext cx="2413763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저장공간 이름 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2946" y="1332346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http://github.com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25C5F2-497F-4529-88FE-7C9504046EC4}"/>
              </a:ext>
            </a:extLst>
          </p:cNvPr>
          <p:cNvGrpSpPr/>
          <p:nvPr/>
        </p:nvGrpSpPr>
        <p:grpSpPr>
          <a:xfrm>
            <a:off x="2339752" y="1707654"/>
            <a:ext cx="3884629" cy="3159856"/>
            <a:chOff x="3419872" y="2217440"/>
            <a:chExt cx="2444469" cy="198839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116ACBB-09CA-46C5-92E7-7286579CE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872" y="2217440"/>
              <a:ext cx="2444469" cy="198839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6C4DFC-973E-4189-B913-B954FCE0623A}"/>
                </a:ext>
              </a:extLst>
            </p:cNvPr>
            <p:cNvSpPr/>
            <p:nvPr/>
          </p:nvSpPr>
          <p:spPr bwMode="auto">
            <a:xfrm>
              <a:off x="3924718" y="2427734"/>
              <a:ext cx="1097853" cy="414757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0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2574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코드를 특정 공간에 저장함으로 써 재사용 및 체계적 관리 가능함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형상관리 설정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56468" y="1302120"/>
            <a:ext cx="2413763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저장소 링크 주소 기억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2946" y="1332346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http://github.com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988F10-718D-4F8A-8662-63F0CD59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53" y="1658909"/>
            <a:ext cx="3677799" cy="32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6519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GitHub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(GitHub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다운로드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형상관리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460" y="1711997"/>
            <a:ext cx="390027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코드관리</a:t>
            </a:r>
            <a:r>
              <a:rPr lang="ko-KR" altLang="en-US" dirty="0">
                <a:solidFill>
                  <a:schemeClr val="bg1"/>
                </a:solidFill>
              </a:rPr>
              <a:t> 저장소 선택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1999" y="1714676"/>
            <a:ext cx="419170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847E1-6617-4E12-BA7E-A4DC9BF4D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5" y="2118896"/>
            <a:ext cx="5231097" cy="24690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89ACB3-0416-414D-8AF8-F17B3E317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217015"/>
            <a:ext cx="2856159" cy="17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7812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scala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활용하는 이유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52">
            <a:extLst>
              <a:ext uri="{FF2B5EF4-FFF2-40B4-BE49-F238E27FC236}">
                <a16:creationId xmlns:a16="http://schemas.microsoft.com/office/drawing/2014/main" id="{47442558-8E4E-46AF-BF41-14294E134758}"/>
              </a:ext>
            </a:extLst>
          </p:cNvPr>
          <p:cNvGrpSpPr/>
          <p:nvPr/>
        </p:nvGrpSpPr>
        <p:grpSpPr>
          <a:xfrm>
            <a:off x="643211" y="1613830"/>
            <a:ext cx="4072805" cy="409829"/>
            <a:chOff x="1049186" y="1449928"/>
            <a:chExt cx="11971129" cy="6906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A3CA62-9C34-46E2-986D-69522346F610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65">
              <a:extLst>
                <a:ext uri="{FF2B5EF4-FFF2-40B4-BE49-F238E27FC236}">
                  <a16:creationId xmlns:a16="http://schemas.microsoft.com/office/drawing/2014/main" id="{25DBADAD-9795-41A3-9DD7-41D1F4451021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1" name="그룹 76">
                <a:extLst>
                  <a:ext uri="{FF2B5EF4-FFF2-40B4-BE49-F238E27FC236}">
                    <a16:creationId xmlns:a16="http://schemas.microsoft.com/office/drawing/2014/main" id="{602F171B-A2AC-4458-9185-CCDB444D50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3" name="모서리가 둥근 직사각형 69">
                  <a:extLst>
                    <a:ext uri="{FF2B5EF4-FFF2-40B4-BE49-F238E27FC236}">
                      <a16:creationId xmlns:a16="http://schemas.microsoft.com/office/drawing/2014/main" id="{3EFA8CB6-624F-4247-B2E7-9791BA0010D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모서리가 둥근 직사각형 70">
                  <a:extLst>
                    <a:ext uri="{FF2B5EF4-FFF2-40B4-BE49-F238E27FC236}">
                      <a16:creationId xmlns:a16="http://schemas.microsoft.com/office/drawing/2014/main" id="{A21D4DDE-B3CE-47D5-8354-85A8609E7D6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자유형 16">
                  <a:extLst>
                    <a:ext uri="{FF2B5EF4-FFF2-40B4-BE49-F238E27FC236}">
                      <a16:creationId xmlns:a16="http://schemas.microsoft.com/office/drawing/2014/main" id="{717A768D-8451-4722-BE04-C658C4A283F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2414C-80DC-4F5E-98E1-D8E6E894A7BC}"/>
                  </a:ext>
                </a:extLst>
              </p:cNvPr>
              <p:cNvSpPr txBox="1"/>
              <p:nvPr/>
            </p:nvSpPr>
            <p:spPr bwMode="auto">
              <a:xfrm>
                <a:off x="1163065" y="4924776"/>
                <a:ext cx="944250" cy="439401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14D7A2-CABD-4F4C-A846-4D5D721CCAD6}"/>
                </a:ext>
              </a:extLst>
            </p:cNvPr>
            <p:cNvSpPr/>
            <p:nvPr/>
          </p:nvSpPr>
          <p:spPr>
            <a:xfrm>
              <a:off x="2463249" y="1555084"/>
              <a:ext cx="2959879" cy="570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성능 유리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88">
            <a:extLst>
              <a:ext uri="{FF2B5EF4-FFF2-40B4-BE49-F238E27FC236}">
                <a16:creationId xmlns:a16="http://schemas.microsoft.com/office/drawing/2014/main" id="{4F602030-6F41-4CD4-87C1-20D4518F5AFB}"/>
              </a:ext>
            </a:extLst>
          </p:cNvPr>
          <p:cNvGrpSpPr/>
          <p:nvPr/>
        </p:nvGrpSpPr>
        <p:grpSpPr>
          <a:xfrm>
            <a:off x="643212" y="2146516"/>
            <a:ext cx="4072804" cy="409606"/>
            <a:chOff x="1049187" y="2349884"/>
            <a:chExt cx="11971129" cy="6902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7985F1C-5FE1-4371-908D-18DD52B68842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" name="그룹 90">
              <a:extLst>
                <a:ext uri="{FF2B5EF4-FFF2-40B4-BE49-F238E27FC236}">
                  <a16:creationId xmlns:a16="http://schemas.microsoft.com/office/drawing/2014/main" id="{C139F957-55A0-4AE1-AB84-B2FF67D7B992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>
                <a:extLst>
                  <a:ext uri="{FF2B5EF4-FFF2-40B4-BE49-F238E27FC236}">
                    <a16:creationId xmlns:a16="http://schemas.microsoft.com/office/drawing/2014/main" id="{E4578357-EC56-404D-8DFA-0B3982A196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22" name="모서리가 둥근 직사각형 69">
                  <a:extLst>
                    <a:ext uri="{FF2B5EF4-FFF2-40B4-BE49-F238E27FC236}">
                      <a16:creationId xmlns:a16="http://schemas.microsoft.com/office/drawing/2014/main" id="{44B71ED1-0BE2-47E3-859F-76DD50A5801F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모서리가 둥근 직사각형 70">
                  <a:extLst>
                    <a:ext uri="{FF2B5EF4-FFF2-40B4-BE49-F238E27FC236}">
                      <a16:creationId xmlns:a16="http://schemas.microsoft.com/office/drawing/2014/main" id="{0B435880-5693-4A6D-800C-6EE0816AE614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자유형 22">
                  <a:extLst>
                    <a:ext uri="{FF2B5EF4-FFF2-40B4-BE49-F238E27FC236}">
                      <a16:creationId xmlns:a16="http://schemas.microsoft.com/office/drawing/2014/main" id="{7454F72C-F81C-4DB7-A04D-07497742D285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D3FC9A-41C0-457F-AA01-910F7B8E85AE}"/>
                  </a:ext>
                </a:extLst>
              </p:cNvPr>
              <p:cNvSpPr txBox="1"/>
              <p:nvPr/>
            </p:nvSpPr>
            <p:spPr bwMode="auto">
              <a:xfrm>
                <a:off x="1163063" y="5479964"/>
                <a:ext cx="944252" cy="439401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0338A-A387-44B0-AFDC-294E2577527A}"/>
                </a:ext>
              </a:extLst>
            </p:cNvPr>
            <p:cNvSpPr/>
            <p:nvPr/>
          </p:nvSpPr>
          <p:spPr>
            <a:xfrm>
              <a:off x="2463247" y="2458649"/>
              <a:ext cx="5381683" cy="570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최신 기능 활용 가능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97">
            <a:extLst>
              <a:ext uri="{FF2B5EF4-FFF2-40B4-BE49-F238E27FC236}">
                <a16:creationId xmlns:a16="http://schemas.microsoft.com/office/drawing/2014/main" id="{70856BA6-55F4-428E-9FAD-15F5BA568B75}"/>
              </a:ext>
            </a:extLst>
          </p:cNvPr>
          <p:cNvGrpSpPr/>
          <p:nvPr/>
        </p:nvGrpSpPr>
        <p:grpSpPr>
          <a:xfrm>
            <a:off x="641117" y="2666060"/>
            <a:ext cx="4074899" cy="409746"/>
            <a:chOff x="1043031" y="3230975"/>
            <a:chExt cx="11977284" cy="6905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BE54A04-94EF-413E-AAF4-143451A3ADCE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7" name="그룹 99">
              <a:extLst>
                <a:ext uri="{FF2B5EF4-FFF2-40B4-BE49-F238E27FC236}">
                  <a16:creationId xmlns:a16="http://schemas.microsoft.com/office/drawing/2014/main" id="{BCFF525B-7284-4FBC-A344-2A07E8F43D2D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29" name="그룹 77">
                <a:extLst>
                  <a:ext uri="{FF2B5EF4-FFF2-40B4-BE49-F238E27FC236}">
                    <a16:creationId xmlns:a16="http://schemas.microsoft.com/office/drawing/2014/main" id="{C4EEFAB4-D820-473D-8FAD-851EAE9588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DFF2FC5F-D455-4936-91E2-513CD95AD2F1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8F27FF2B-FB94-401C-9F93-C7AF1E720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자유형 28">
                  <a:extLst>
                    <a:ext uri="{FF2B5EF4-FFF2-40B4-BE49-F238E27FC236}">
                      <a16:creationId xmlns:a16="http://schemas.microsoft.com/office/drawing/2014/main" id="{94352E8E-A023-4F9D-81C1-CE46AECBBA50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4B138D-5A2D-4DAB-9C1E-7490E3AEF972}"/>
                  </a:ext>
                </a:extLst>
              </p:cNvPr>
              <p:cNvSpPr txBox="1"/>
              <p:nvPr/>
            </p:nvSpPr>
            <p:spPr bwMode="auto">
              <a:xfrm>
                <a:off x="1157401" y="6037288"/>
                <a:ext cx="944251" cy="439400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CC727E-839D-40F3-8853-49DDCC5031B8}"/>
                </a:ext>
              </a:extLst>
            </p:cNvPr>
            <p:cNvSpPr/>
            <p:nvPr/>
          </p:nvSpPr>
          <p:spPr>
            <a:xfrm>
              <a:off x="2463249" y="3331569"/>
              <a:ext cx="5245043" cy="570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스파크의 철학 이해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3A7945-71AA-4176-A952-F99C6880E74A}"/>
              </a:ext>
            </a:extLst>
          </p:cNvPr>
          <p:cNvSpPr/>
          <p:nvPr/>
        </p:nvSpPr>
        <p:spPr bwMode="auto">
          <a:xfrm>
            <a:off x="3131840" y="1640291"/>
            <a:ext cx="5112568" cy="3565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bg1"/>
                </a:solidFill>
                <a:cs typeface="HY견고딕" pitchFamily="18" charset="-127"/>
              </a:rPr>
              <a:t>R, Python </a:t>
            </a:r>
            <a:r>
              <a:rPr lang="ko-KR" altLang="en-US" sz="1400" b="0">
                <a:solidFill>
                  <a:schemeClr val="bg1"/>
                </a:solidFill>
                <a:cs typeface="HY견고딕" pitchFamily="18" charset="-127"/>
              </a:rPr>
              <a:t>실행 시 코드와 데이터를 변환해야함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C4788D7-618A-488C-B9B5-7FE47B9089FB}"/>
              </a:ext>
            </a:extLst>
          </p:cNvPr>
          <p:cNvSpPr/>
          <p:nvPr/>
        </p:nvSpPr>
        <p:spPr bwMode="auto">
          <a:xfrm>
            <a:off x="3127983" y="2178818"/>
            <a:ext cx="5116426" cy="3565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머신러닝</a:t>
            </a:r>
            <a:r>
              <a:rPr lang="en-US" altLang="ko-KR" sz="1400" b="0">
                <a:solidFill>
                  <a:schemeClr val="bg1"/>
                </a:solidFill>
                <a:cs typeface="HY견고딕" pitchFamily="18" charset="-127"/>
              </a:rPr>
              <a:t> </a:t>
            </a:r>
            <a:r>
              <a:rPr lang="ko-KR" altLang="en-US" sz="1400" b="0">
                <a:solidFill>
                  <a:schemeClr val="bg1"/>
                </a:solidFill>
                <a:cs typeface="HY견고딕" pitchFamily="18" charset="-127"/>
              </a:rPr>
              <a:t>등</a:t>
            </a: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 최신 라이브러리 </a:t>
            </a: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Scala </a:t>
            </a: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선 개발 타 언어 후 지원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174B35-79A9-45EE-8B37-E813D05EDBA0}"/>
              </a:ext>
            </a:extLst>
          </p:cNvPr>
          <p:cNvSpPr/>
          <p:nvPr/>
        </p:nvSpPr>
        <p:spPr bwMode="auto">
          <a:xfrm>
            <a:off x="3127982" y="2716102"/>
            <a:ext cx="5116426" cy="3565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스파크와 동일한 코드스타일</a:t>
            </a: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</a:t>
            </a: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철학</a:t>
            </a: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)</a:t>
            </a: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을 이해할 수 있다</a:t>
            </a: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.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3820290-D82F-4310-8268-B1B5BC66AA1A}"/>
              </a:ext>
            </a:extLst>
          </p:cNvPr>
          <p:cNvGrpSpPr/>
          <p:nvPr/>
        </p:nvGrpSpPr>
        <p:grpSpPr>
          <a:xfrm>
            <a:off x="676151" y="3622760"/>
            <a:ext cx="7631287" cy="852011"/>
            <a:chOff x="1030215" y="5406544"/>
            <a:chExt cx="7090348" cy="43165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FE03595-BD0C-4FF1-9E73-A5AAEFDFA864}"/>
                </a:ext>
              </a:extLst>
            </p:cNvPr>
            <p:cNvGrpSpPr/>
            <p:nvPr/>
          </p:nvGrpSpPr>
          <p:grpSpPr>
            <a:xfrm>
              <a:off x="1030215" y="5406544"/>
              <a:ext cx="7090348" cy="431657"/>
              <a:chOff x="469295" y="4866746"/>
              <a:chExt cx="3188352" cy="1003380"/>
            </a:xfrm>
          </p:grpSpPr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FF53D90-FDA2-4CBD-9543-1315DFA5FC26}"/>
                  </a:ext>
                </a:extLst>
              </p:cNvPr>
              <p:cNvSpPr/>
              <p:nvPr/>
            </p:nvSpPr>
            <p:spPr>
              <a:xfrm>
                <a:off x="469295" y="486674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83">
                <a:extLst>
                  <a:ext uri="{FF2B5EF4-FFF2-40B4-BE49-F238E27FC236}">
                    <a16:creationId xmlns:a16="http://schemas.microsoft.com/office/drawing/2014/main" id="{9721BDA1-5F85-48E0-ADE8-348B380C7A6D}"/>
                  </a:ext>
                </a:extLst>
              </p:cNvPr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B49D0C1-2722-47C5-A874-EE2455F4940E}"/>
                </a:ext>
              </a:extLst>
            </p:cNvPr>
            <p:cNvSpPr/>
            <p:nvPr/>
          </p:nvSpPr>
          <p:spPr>
            <a:xfrm>
              <a:off x="1460256" y="5460611"/>
              <a:ext cx="6230354" cy="3586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자체는 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scala 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언어로 개발되었다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철학 및 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가장 빠르게 실행이 가능하다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74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0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(RDB</a:t>
            </a:r>
            <a:r>
              <a:rPr lang="ko-KR" altLang="en-US" sz="20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데이터환경 구성 및 데이터 로딩</a:t>
            </a:r>
            <a:r>
              <a:rPr lang="en-US" altLang="ko-KR" sz="20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52">
            <a:extLst>
              <a:ext uri="{FF2B5EF4-FFF2-40B4-BE49-F238E27FC236}">
                <a16:creationId xmlns:a16="http://schemas.microsoft.com/office/drawing/2014/main" id="{3A5EF492-16F2-477F-940C-7A8D376C419F}"/>
              </a:ext>
            </a:extLst>
          </p:cNvPr>
          <p:cNvGrpSpPr/>
          <p:nvPr/>
        </p:nvGrpSpPr>
        <p:grpSpPr>
          <a:xfrm>
            <a:off x="645209" y="915566"/>
            <a:ext cx="7959239" cy="527603"/>
            <a:chOff x="1049186" y="1449928"/>
            <a:chExt cx="11971129" cy="69065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6E1C1DE-13F5-45A0-AEF8-355B6A4DB39C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65">
              <a:extLst>
                <a:ext uri="{FF2B5EF4-FFF2-40B4-BE49-F238E27FC236}">
                  <a16:creationId xmlns:a16="http://schemas.microsoft.com/office/drawing/2014/main" id="{708F9767-E311-4DD8-BF4B-A0121A632170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59" name="그룹 76">
                <a:extLst>
                  <a:ext uri="{FF2B5EF4-FFF2-40B4-BE49-F238E27FC236}">
                    <a16:creationId xmlns:a16="http://schemas.microsoft.com/office/drawing/2014/main" id="{BD3FC6F2-BC7A-482D-9D73-4B51CE5BB5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1" name="모서리가 둥근 직사각형 69">
                  <a:extLst>
                    <a:ext uri="{FF2B5EF4-FFF2-40B4-BE49-F238E27FC236}">
                      <a16:creationId xmlns:a16="http://schemas.microsoft.com/office/drawing/2014/main" id="{52FAE6E1-4A51-47DD-B738-03DF9ACBED4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모서리가 둥근 직사각형 70">
                  <a:extLst>
                    <a:ext uri="{FF2B5EF4-FFF2-40B4-BE49-F238E27FC236}">
                      <a16:creationId xmlns:a16="http://schemas.microsoft.com/office/drawing/2014/main" id="{6DFA79DF-9E8A-45AF-88AF-E4E1535CD06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자유형 16">
                  <a:extLst>
                    <a:ext uri="{FF2B5EF4-FFF2-40B4-BE49-F238E27FC236}">
                      <a16:creationId xmlns:a16="http://schemas.microsoft.com/office/drawing/2014/main" id="{001EA55B-22BE-4273-A91D-C59FA897A69E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47E4D5DC-2509-4909-9703-D87A7215B73C}"/>
                  </a:ext>
                </a:extLst>
              </p:cNvPr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2A2C591-C6E1-4AFA-B4D3-85AC8606F566}"/>
                </a:ext>
              </a:extLst>
            </p:cNvPr>
            <p:cNvSpPr/>
            <p:nvPr/>
          </p:nvSpPr>
          <p:spPr>
            <a:xfrm>
              <a:off x="2463248" y="1555083"/>
              <a:ext cx="963244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 분석 플랫폼은 데이터를 빠르게 분석하여 적시에 정보를 제공한다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8" name="그룹 88">
            <a:extLst>
              <a:ext uri="{FF2B5EF4-FFF2-40B4-BE49-F238E27FC236}">
                <a16:creationId xmlns:a16="http://schemas.microsoft.com/office/drawing/2014/main" id="{D6072666-5AA9-4C12-BFCF-158B657B18A9}"/>
              </a:ext>
            </a:extLst>
          </p:cNvPr>
          <p:cNvGrpSpPr/>
          <p:nvPr/>
        </p:nvGrpSpPr>
        <p:grpSpPr>
          <a:xfrm>
            <a:off x="645211" y="1601332"/>
            <a:ext cx="7959237" cy="527316"/>
            <a:chOff x="1049187" y="2349884"/>
            <a:chExt cx="11971129" cy="6902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422D4D3-D12B-4664-B885-E49603F8C3A9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9" name="그룹 90">
              <a:extLst>
                <a:ext uri="{FF2B5EF4-FFF2-40B4-BE49-F238E27FC236}">
                  <a16:creationId xmlns:a16="http://schemas.microsoft.com/office/drawing/2014/main" id="{CA9C2B1C-4279-4A8B-B9BB-061AD581DF4E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51" name="그룹 73">
                <a:extLst>
                  <a:ext uri="{FF2B5EF4-FFF2-40B4-BE49-F238E27FC236}">
                    <a16:creationId xmlns:a16="http://schemas.microsoft.com/office/drawing/2014/main" id="{7C8B1A0A-B248-4BF0-9742-F2AB587323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53" name="모서리가 둥근 직사각형 69">
                  <a:extLst>
                    <a:ext uri="{FF2B5EF4-FFF2-40B4-BE49-F238E27FC236}">
                      <a16:creationId xmlns:a16="http://schemas.microsoft.com/office/drawing/2014/main" id="{5E9C16B9-2D51-4D95-B15F-4517A1C9B410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모서리가 둥근 직사각형 70">
                  <a:extLst>
                    <a:ext uri="{FF2B5EF4-FFF2-40B4-BE49-F238E27FC236}">
                      <a16:creationId xmlns:a16="http://schemas.microsoft.com/office/drawing/2014/main" id="{D5F9F557-00F6-443F-9D8F-1CB3A01DA7A5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자유형 22">
                  <a:extLst>
                    <a:ext uri="{FF2B5EF4-FFF2-40B4-BE49-F238E27FC236}">
                      <a16:creationId xmlns:a16="http://schemas.microsoft.com/office/drawing/2014/main" id="{D1400278-C230-4781-BEA1-417D02729C4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8839BFE-C01E-4193-8701-DE02229A0723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420293B-A9AE-4A0A-8A4B-4E6122817608}"/>
                </a:ext>
              </a:extLst>
            </p:cNvPr>
            <p:cNvSpPr/>
            <p:nvPr/>
          </p:nvSpPr>
          <p:spPr>
            <a:xfrm>
              <a:off x="2463247" y="2458648"/>
              <a:ext cx="862705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성능이 좋은 빅데이터 분석 플랫폼으로 처리속도가 빠르다</a:t>
              </a:r>
            </a:p>
          </p:txBody>
        </p:sp>
      </p:grpSp>
      <p:grpSp>
        <p:nvGrpSpPr>
          <p:cNvPr id="129" name="그룹 97">
            <a:extLst>
              <a:ext uri="{FF2B5EF4-FFF2-40B4-BE49-F238E27FC236}">
                <a16:creationId xmlns:a16="http://schemas.microsoft.com/office/drawing/2014/main" id="{EDFDB0B2-71B6-49B6-8DA6-C3C7E779D9B5}"/>
              </a:ext>
            </a:extLst>
          </p:cNvPr>
          <p:cNvGrpSpPr/>
          <p:nvPr/>
        </p:nvGrpSpPr>
        <p:grpSpPr>
          <a:xfrm>
            <a:off x="641117" y="2270180"/>
            <a:ext cx="7963331" cy="527497"/>
            <a:chOff x="1043031" y="3230975"/>
            <a:chExt cx="11977284" cy="69051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613BC85-1EAE-4E81-9E9E-BE929F574306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1" name="그룹 99">
              <a:extLst>
                <a:ext uri="{FF2B5EF4-FFF2-40B4-BE49-F238E27FC236}">
                  <a16:creationId xmlns:a16="http://schemas.microsoft.com/office/drawing/2014/main" id="{8FFE7905-E58F-4279-A97D-FEE8DA46E6F5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43" name="그룹 77">
                <a:extLst>
                  <a:ext uri="{FF2B5EF4-FFF2-40B4-BE49-F238E27FC236}">
                    <a16:creationId xmlns:a16="http://schemas.microsoft.com/office/drawing/2014/main" id="{1EB5B002-3B9F-4F68-A6D9-78974A6355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45" name="모서리가 둥근 직사각형 69">
                  <a:extLst>
                    <a:ext uri="{FF2B5EF4-FFF2-40B4-BE49-F238E27FC236}">
                      <a16:creationId xmlns:a16="http://schemas.microsoft.com/office/drawing/2014/main" id="{F44D0698-440A-4A5C-BFD1-C104802291C6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모서리가 둥근 직사각형 70">
                  <a:extLst>
                    <a:ext uri="{FF2B5EF4-FFF2-40B4-BE49-F238E27FC236}">
                      <a16:creationId xmlns:a16="http://schemas.microsoft.com/office/drawing/2014/main" id="{6C5514F3-7133-433E-861F-47BF42857B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자유형 28">
                  <a:extLst>
                    <a:ext uri="{FF2B5EF4-FFF2-40B4-BE49-F238E27FC236}">
                      <a16:creationId xmlns:a16="http://schemas.microsoft.com/office/drawing/2014/main" id="{D2961100-6A37-4DDB-8439-9DEB855781BA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9A75B87-477B-49CC-8416-BC97944FBD06}"/>
                  </a:ext>
                </a:extLst>
              </p:cNvPr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9F1E49F-C787-4B20-BF48-3EDDC6209481}"/>
                </a:ext>
              </a:extLst>
            </p:cNvPr>
            <p:cNvSpPr/>
            <p:nvPr/>
          </p:nvSpPr>
          <p:spPr>
            <a:xfrm>
              <a:off x="2463250" y="3331568"/>
              <a:ext cx="8892265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 내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core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고속 </a:t>
              </a:r>
              <a:r>
                <a:rPr lang="ko-KR" altLang="en-US" sz="1600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인메모리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분산 처리가 수행된다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97">
            <a:extLst>
              <a:ext uri="{FF2B5EF4-FFF2-40B4-BE49-F238E27FC236}">
                <a16:creationId xmlns:a16="http://schemas.microsoft.com/office/drawing/2014/main" id="{EDFDB0B2-71B6-49B6-8DA6-C3C7E779D9B5}"/>
              </a:ext>
            </a:extLst>
          </p:cNvPr>
          <p:cNvGrpSpPr/>
          <p:nvPr/>
        </p:nvGrpSpPr>
        <p:grpSpPr>
          <a:xfrm>
            <a:off x="641117" y="2981152"/>
            <a:ext cx="7963331" cy="527497"/>
            <a:chOff x="1043031" y="3230975"/>
            <a:chExt cx="11977284" cy="69051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613BC85-1EAE-4E81-9E9E-BE929F574306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99">
              <a:extLst>
                <a:ext uri="{FF2B5EF4-FFF2-40B4-BE49-F238E27FC236}">
                  <a16:creationId xmlns:a16="http://schemas.microsoft.com/office/drawing/2014/main" id="{8FFE7905-E58F-4279-A97D-FEE8DA46E6F5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51" name="그룹 77">
                <a:extLst>
                  <a:ext uri="{FF2B5EF4-FFF2-40B4-BE49-F238E27FC236}">
                    <a16:creationId xmlns:a16="http://schemas.microsoft.com/office/drawing/2014/main" id="{1EB5B002-3B9F-4F68-A6D9-78974A6355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53" name="모서리가 둥근 직사각형 69">
                  <a:extLst>
                    <a:ext uri="{FF2B5EF4-FFF2-40B4-BE49-F238E27FC236}">
                      <a16:creationId xmlns:a16="http://schemas.microsoft.com/office/drawing/2014/main" id="{F44D0698-440A-4A5C-BFD1-C104802291C6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모서리가 둥근 직사각형 70">
                  <a:extLst>
                    <a:ext uri="{FF2B5EF4-FFF2-40B4-BE49-F238E27FC236}">
                      <a16:creationId xmlns:a16="http://schemas.microsoft.com/office/drawing/2014/main" id="{6C5514F3-7133-433E-861F-47BF42857B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자유형 28">
                  <a:extLst>
                    <a:ext uri="{FF2B5EF4-FFF2-40B4-BE49-F238E27FC236}">
                      <a16:creationId xmlns:a16="http://schemas.microsoft.com/office/drawing/2014/main" id="{D2961100-6A37-4DDB-8439-9DEB855781BA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A75B87-477B-49CC-8416-BC97944FBD06}"/>
                  </a:ext>
                </a:extLst>
              </p:cNvPr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F1E49F-C787-4B20-BF48-3EDDC6209481}"/>
                </a:ext>
              </a:extLst>
            </p:cNvPr>
            <p:cNvSpPr/>
            <p:nvPr/>
          </p:nvSpPr>
          <p:spPr>
            <a:xfrm>
              <a:off x="2463250" y="3331568"/>
              <a:ext cx="7619254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활용법 </a:t>
              </a:r>
              <a:r>
                <a:rPr lang="ko-KR" altLang="en-US" sz="1600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데이터로딩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-&gt;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정제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-&gt;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및 개발환경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4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117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프로세스 변화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C6427E-6817-4BDC-988E-A70DBC0101D5}"/>
              </a:ext>
            </a:extLst>
          </p:cNvPr>
          <p:cNvSpPr/>
          <p:nvPr/>
        </p:nvSpPr>
        <p:spPr bwMode="auto">
          <a:xfrm>
            <a:off x="899592" y="2355726"/>
            <a:ext cx="1903686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요구사항 정의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45E333-7356-43AC-B247-380D0CE068E6}"/>
              </a:ext>
            </a:extLst>
          </p:cNvPr>
          <p:cNvSpPr/>
          <p:nvPr/>
        </p:nvSpPr>
        <p:spPr bwMode="auto">
          <a:xfrm>
            <a:off x="899592" y="3252840"/>
            <a:ext cx="4618196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개발코드 검증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B31493-3AF6-4524-96FC-6A8E72235C08}"/>
              </a:ext>
            </a:extLst>
          </p:cNvPr>
          <p:cNvSpPr/>
          <p:nvPr/>
        </p:nvSpPr>
        <p:spPr bwMode="auto">
          <a:xfrm>
            <a:off x="3620157" y="2804283"/>
            <a:ext cx="1903686" cy="2871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R / Python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개발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21B23-78CA-4470-8C01-46481963E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740" y="1410156"/>
            <a:ext cx="1270994" cy="836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AB941-6399-4E58-82B1-606389689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1405446"/>
            <a:ext cx="792088" cy="8351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C472763-07C1-42CA-AD0A-282ABDCF7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00" y="1314059"/>
            <a:ext cx="1381587" cy="92756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7E06C9-C745-48DD-8B93-CAB303CA1C53}"/>
              </a:ext>
            </a:extLst>
          </p:cNvPr>
          <p:cNvSpPr/>
          <p:nvPr/>
        </p:nvSpPr>
        <p:spPr bwMode="auto">
          <a:xfrm>
            <a:off x="3620157" y="3701397"/>
            <a:ext cx="4618196" cy="2871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검증된 코드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Spark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변환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D7D4C2-8348-420D-BA8C-A21286F36A38}"/>
              </a:ext>
            </a:extLst>
          </p:cNvPr>
          <p:cNvSpPr/>
          <p:nvPr/>
        </p:nvSpPr>
        <p:spPr bwMode="auto">
          <a:xfrm>
            <a:off x="6372199" y="4149954"/>
            <a:ext cx="1866153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시스템 적용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0F0F45-0783-4E76-BAE8-EDFADDCAA0A2}"/>
              </a:ext>
            </a:extLst>
          </p:cNvPr>
          <p:cNvSpPr/>
          <p:nvPr/>
        </p:nvSpPr>
        <p:spPr bwMode="auto">
          <a:xfrm>
            <a:off x="3620157" y="4598513"/>
            <a:ext cx="4618196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유지보수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코드관리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 2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세트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)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3AA688-EA1F-4A71-A81B-82630AE12B1F}"/>
              </a:ext>
            </a:extLst>
          </p:cNvPr>
          <p:cNvSpPr/>
          <p:nvPr/>
        </p:nvSpPr>
        <p:spPr bwMode="auto">
          <a:xfrm>
            <a:off x="6334666" y="2804283"/>
            <a:ext cx="1903686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Spark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개발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3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2313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Spark-shell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52">
            <a:extLst>
              <a:ext uri="{FF2B5EF4-FFF2-40B4-BE49-F238E27FC236}">
                <a16:creationId xmlns:a16="http://schemas.microsoft.com/office/drawing/2014/main" id="{A3669B31-6A20-4E13-82D1-BEDAD5CFD99A}"/>
              </a:ext>
            </a:extLst>
          </p:cNvPr>
          <p:cNvGrpSpPr/>
          <p:nvPr/>
        </p:nvGrpSpPr>
        <p:grpSpPr>
          <a:xfrm>
            <a:off x="427187" y="1410156"/>
            <a:ext cx="4072805" cy="409829"/>
            <a:chOff x="1049186" y="1449928"/>
            <a:chExt cx="11971129" cy="69065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AEED50-B351-4D99-BCB4-D3D2F4A8F365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65">
              <a:extLst>
                <a:ext uri="{FF2B5EF4-FFF2-40B4-BE49-F238E27FC236}">
                  <a16:creationId xmlns:a16="http://schemas.microsoft.com/office/drawing/2014/main" id="{039E20DC-8D4C-4923-9677-DE88B48D5437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2" name="그룹 76">
                <a:extLst>
                  <a:ext uri="{FF2B5EF4-FFF2-40B4-BE49-F238E27FC236}">
                    <a16:creationId xmlns:a16="http://schemas.microsoft.com/office/drawing/2014/main" id="{7FFB0DFA-00BB-4143-9084-2D769CE41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4" name="모서리가 둥근 직사각형 69">
                  <a:extLst>
                    <a:ext uri="{FF2B5EF4-FFF2-40B4-BE49-F238E27FC236}">
                      <a16:creationId xmlns:a16="http://schemas.microsoft.com/office/drawing/2014/main" id="{FA0E8702-4E5D-42A0-BE01-709DCD9FDF6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70">
                  <a:extLst>
                    <a:ext uri="{FF2B5EF4-FFF2-40B4-BE49-F238E27FC236}">
                      <a16:creationId xmlns:a16="http://schemas.microsoft.com/office/drawing/2014/main" id="{0C58FFE2-81B5-4DDE-8738-7B9812C3F6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자유형 16">
                  <a:extLst>
                    <a:ext uri="{FF2B5EF4-FFF2-40B4-BE49-F238E27FC236}">
                      <a16:creationId xmlns:a16="http://schemas.microsoft.com/office/drawing/2014/main" id="{3FDAB441-67AF-411E-8561-53A5219774A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7DC970-2AE9-4982-829A-F265C0717D4A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B4C786-7E68-4CCE-A5E9-E7B31941CBC3}"/>
                </a:ext>
              </a:extLst>
            </p:cNvPr>
            <p:cNvSpPr/>
            <p:nvPr/>
          </p:nvSpPr>
          <p:spPr>
            <a:xfrm>
              <a:off x="2463249" y="1555083"/>
              <a:ext cx="1036664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줄 단위의 순차적인 실행 가능한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Interactive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C404C6C-FA09-4850-98BD-A6C79B938D81}"/>
              </a:ext>
            </a:extLst>
          </p:cNvPr>
          <p:cNvSpPr txBox="1"/>
          <p:nvPr/>
        </p:nvSpPr>
        <p:spPr>
          <a:xfrm>
            <a:off x="467940" y="1927891"/>
            <a:ext cx="200208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2C6EF1-25D5-41F9-8577-62634CC7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93" y="2427734"/>
            <a:ext cx="5496013" cy="24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3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2313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Spark-shell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52">
            <a:extLst>
              <a:ext uri="{FF2B5EF4-FFF2-40B4-BE49-F238E27FC236}">
                <a16:creationId xmlns:a16="http://schemas.microsoft.com/office/drawing/2014/main" id="{A3669B31-6A20-4E13-82D1-BEDAD5CFD99A}"/>
              </a:ext>
            </a:extLst>
          </p:cNvPr>
          <p:cNvGrpSpPr/>
          <p:nvPr/>
        </p:nvGrpSpPr>
        <p:grpSpPr>
          <a:xfrm>
            <a:off x="427187" y="1410156"/>
            <a:ext cx="4072805" cy="409829"/>
            <a:chOff x="1049186" y="1449928"/>
            <a:chExt cx="11971129" cy="69065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AEED50-B351-4D99-BCB4-D3D2F4A8F365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65">
              <a:extLst>
                <a:ext uri="{FF2B5EF4-FFF2-40B4-BE49-F238E27FC236}">
                  <a16:creationId xmlns:a16="http://schemas.microsoft.com/office/drawing/2014/main" id="{039E20DC-8D4C-4923-9677-DE88B48D5437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2" name="그룹 76">
                <a:extLst>
                  <a:ext uri="{FF2B5EF4-FFF2-40B4-BE49-F238E27FC236}">
                    <a16:creationId xmlns:a16="http://schemas.microsoft.com/office/drawing/2014/main" id="{7FFB0DFA-00BB-4143-9084-2D769CE41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4" name="모서리가 둥근 직사각형 69">
                  <a:extLst>
                    <a:ext uri="{FF2B5EF4-FFF2-40B4-BE49-F238E27FC236}">
                      <a16:creationId xmlns:a16="http://schemas.microsoft.com/office/drawing/2014/main" id="{FA0E8702-4E5D-42A0-BE01-709DCD9FDF6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70">
                  <a:extLst>
                    <a:ext uri="{FF2B5EF4-FFF2-40B4-BE49-F238E27FC236}">
                      <a16:creationId xmlns:a16="http://schemas.microsoft.com/office/drawing/2014/main" id="{0C58FFE2-81B5-4DDE-8738-7B9812C3F6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자유형 16">
                  <a:extLst>
                    <a:ext uri="{FF2B5EF4-FFF2-40B4-BE49-F238E27FC236}">
                      <a16:creationId xmlns:a16="http://schemas.microsoft.com/office/drawing/2014/main" id="{3FDAB441-67AF-411E-8561-53A5219774A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7DC970-2AE9-4982-829A-F265C0717D4A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B4C786-7E68-4CCE-A5E9-E7B31941CBC3}"/>
                </a:ext>
              </a:extLst>
            </p:cNvPr>
            <p:cNvSpPr/>
            <p:nvPr/>
          </p:nvSpPr>
          <p:spPr>
            <a:xfrm>
              <a:off x="2463249" y="1555083"/>
              <a:ext cx="1036664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줄 단위의 순차적인 실행 가능한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Interactive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E1923D-29C7-4342-8A8F-2C3555CC9E99}"/>
              </a:ext>
            </a:extLst>
          </p:cNvPr>
          <p:cNvSpPr txBox="1"/>
          <p:nvPr/>
        </p:nvSpPr>
        <p:spPr>
          <a:xfrm>
            <a:off x="449669" y="1943275"/>
            <a:ext cx="283665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Interactive </a:t>
            </a:r>
            <a:r>
              <a:rPr lang="ko-KR" altLang="en-US">
                <a:solidFill>
                  <a:schemeClr val="bg1"/>
                </a:solidFill>
              </a:rPr>
              <a:t>개발환경 실행완료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3AE8A1-0AE0-4437-89CD-4222D1C72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240448"/>
            <a:ext cx="5377911" cy="2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2313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Spark-shell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52">
            <a:extLst>
              <a:ext uri="{FF2B5EF4-FFF2-40B4-BE49-F238E27FC236}">
                <a16:creationId xmlns:a16="http://schemas.microsoft.com/office/drawing/2014/main" id="{A3669B31-6A20-4E13-82D1-BEDAD5CFD99A}"/>
              </a:ext>
            </a:extLst>
          </p:cNvPr>
          <p:cNvGrpSpPr/>
          <p:nvPr/>
        </p:nvGrpSpPr>
        <p:grpSpPr>
          <a:xfrm>
            <a:off x="427187" y="1410156"/>
            <a:ext cx="4072805" cy="409829"/>
            <a:chOff x="1049186" y="1449928"/>
            <a:chExt cx="11971129" cy="69065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AEED50-B351-4D99-BCB4-D3D2F4A8F365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65">
              <a:extLst>
                <a:ext uri="{FF2B5EF4-FFF2-40B4-BE49-F238E27FC236}">
                  <a16:creationId xmlns:a16="http://schemas.microsoft.com/office/drawing/2014/main" id="{039E20DC-8D4C-4923-9677-DE88B48D5437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2" name="그룹 76">
                <a:extLst>
                  <a:ext uri="{FF2B5EF4-FFF2-40B4-BE49-F238E27FC236}">
                    <a16:creationId xmlns:a16="http://schemas.microsoft.com/office/drawing/2014/main" id="{7FFB0DFA-00BB-4143-9084-2D769CE41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4" name="모서리가 둥근 직사각형 69">
                  <a:extLst>
                    <a:ext uri="{FF2B5EF4-FFF2-40B4-BE49-F238E27FC236}">
                      <a16:creationId xmlns:a16="http://schemas.microsoft.com/office/drawing/2014/main" id="{FA0E8702-4E5D-42A0-BE01-709DCD9FDF6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70">
                  <a:extLst>
                    <a:ext uri="{FF2B5EF4-FFF2-40B4-BE49-F238E27FC236}">
                      <a16:creationId xmlns:a16="http://schemas.microsoft.com/office/drawing/2014/main" id="{0C58FFE2-81B5-4DDE-8738-7B9812C3F6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자유형 16">
                  <a:extLst>
                    <a:ext uri="{FF2B5EF4-FFF2-40B4-BE49-F238E27FC236}">
                      <a16:creationId xmlns:a16="http://schemas.microsoft.com/office/drawing/2014/main" id="{3FDAB441-67AF-411E-8561-53A5219774A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7DC970-2AE9-4982-829A-F265C0717D4A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B4C786-7E68-4CCE-A5E9-E7B31941CBC3}"/>
                </a:ext>
              </a:extLst>
            </p:cNvPr>
            <p:cNvSpPr/>
            <p:nvPr/>
          </p:nvSpPr>
          <p:spPr>
            <a:xfrm>
              <a:off x="2463249" y="1555083"/>
              <a:ext cx="1036664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줄 단위의 순차적인 실행 가능한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Interactive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3B5F5C2-7E4B-4621-A617-B54775974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202" y="1995686"/>
            <a:ext cx="5645596" cy="28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517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AC0EFC-93D7-4A8A-9B88-706B6E34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5400"/>
              </p:ext>
            </p:extLst>
          </p:nvPr>
        </p:nvGraphicFramePr>
        <p:xfrm>
          <a:off x="456468" y="1406941"/>
          <a:ext cx="8147979" cy="2174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93">
                  <a:extLst>
                    <a:ext uri="{9D8B030D-6E8A-4147-A177-3AD203B41FA5}">
                      <a16:colId xmlns:a16="http://schemas.microsoft.com/office/drawing/2014/main" val="1269318294"/>
                    </a:ext>
                  </a:extLst>
                </a:gridCol>
                <a:gridCol w="2715993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715993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</a:tblGrid>
              <a:tr h="300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4020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Spark-shell</a:t>
                      </a:r>
                    </a:p>
                    <a:p>
                      <a:pPr algn="ctr" latinLnBrk="1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(Interactive mode)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:help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제공하는 명령어 목혹 시연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020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:history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사용했던 변수목록 시연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53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변수명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.[</a:t>
                      </a:r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탭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사용할 수 있는 명령어 목록 시연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  <a:tr h="5348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종료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249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B5441F7-542A-453C-A5C2-C0C64B2B7A23}"/>
              </a:ext>
            </a:extLst>
          </p:cNvPr>
          <p:cNvSpPr txBox="1"/>
          <p:nvPr/>
        </p:nvSpPr>
        <p:spPr>
          <a:xfrm>
            <a:off x="2339752" y="409278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참고문서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330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변수선언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08AB18-0D9D-428E-B47B-8634E1980BF6}"/>
              </a:ext>
            </a:extLst>
          </p:cNvPr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b="0">
                <a:cs typeface="Times New Roman" panose="02020603050405020304" pitchFamily="18" charset="0"/>
              </a:rPr>
              <a:t>변수 선언 시 </a:t>
            </a:r>
            <a:r>
              <a:rPr lang="en-US" altLang="ko-KR" b="0">
                <a:cs typeface="Times New Roman" panose="02020603050405020304" pitchFamily="18" charset="0"/>
              </a:rPr>
              <a:t>val </a:t>
            </a:r>
            <a:r>
              <a:rPr lang="ko-KR" altLang="en-US" b="0">
                <a:cs typeface="Times New Roman" panose="02020603050405020304" pitchFamily="18" charset="0"/>
              </a:rPr>
              <a:t>또는 </a:t>
            </a:r>
            <a:r>
              <a:rPr lang="en-US" altLang="ko-KR" b="0">
                <a:cs typeface="Times New Roman" panose="02020603050405020304" pitchFamily="18" charset="0"/>
              </a:rPr>
              <a:t>var</a:t>
            </a:r>
            <a:r>
              <a:rPr lang="ko-KR" altLang="en-US" b="0">
                <a:cs typeface="Times New Roman" panose="02020603050405020304" pitchFamily="18" charset="0"/>
              </a:rPr>
              <a:t>로 선언해야 한다</a:t>
            </a:r>
            <a:r>
              <a:rPr lang="en-US" altLang="ko-KR" b="0">
                <a:cs typeface="Times New Roman" panose="02020603050405020304" pitchFamily="18" charset="0"/>
              </a:rPr>
              <a:t>.</a:t>
            </a:r>
            <a:endParaRPr lang="ko-KR" altLang="en-US" b="0"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804BFC-C2CE-4077-9CE0-B3AC9DB36828}"/>
              </a:ext>
            </a:extLst>
          </p:cNvPr>
          <p:cNvSpPr txBox="1"/>
          <p:nvPr/>
        </p:nvSpPr>
        <p:spPr>
          <a:xfrm>
            <a:off x="456468" y="170765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EA5B5B-4242-4E53-94CE-796D71F7798F}"/>
              </a:ext>
            </a:extLst>
          </p:cNvPr>
          <p:cNvSpPr txBox="1"/>
          <p:nvPr/>
        </p:nvSpPr>
        <p:spPr>
          <a:xfrm>
            <a:off x="456468" y="3435846"/>
            <a:ext cx="1066256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B96A36-C039-41EC-87B2-28AD8731E934}"/>
              </a:ext>
            </a:extLst>
          </p:cNvPr>
          <p:cNvSpPr txBox="1"/>
          <p:nvPr/>
        </p:nvSpPr>
        <p:spPr>
          <a:xfrm>
            <a:off x="1653532" y="1707654"/>
            <a:ext cx="3494531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 정해지면 변경할 수 없다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5D5EAE-6DE4-4BEC-AEAD-DADE5356DEC1}"/>
              </a:ext>
            </a:extLst>
          </p:cNvPr>
          <p:cNvSpPr txBox="1"/>
          <p:nvPr/>
        </p:nvSpPr>
        <p:spPr>
          <a:xfrm>
            <a:off x="1627581" y="3459088"/>
            <a:ext cx="3520482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자료형의 다른 값으로 변경할 수 있다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8EE0EA-4CB5-4951-BDFA-D9881F64FA76}"/>
              </a:ext>
            </a:extLst>
          </p:cNvPr>
          <p:cNvSpPr txBox="1"/>
          <p:nvPr/>
        </p:nvSpPr>
        <p:spPr>
          <a:xfrm>
            <a:off x="5292080" y="1717774"/>
            <a:ext cx="3282635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보통 메인데이터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상수값 지정시 활용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A288C5-0977-4298-8416-3EF8875737BA}"/>
              </a:ext>
            </a:extLst>
          </p:cNvPr>
          <p:cNvSpPr txBox="1"/>
          <p:nvPr/>
        </p:nvSpPr>
        <p:spPr>
          <a:xfrm>
            <a:off x="5292080" y="3456776"/>
            <a:ext cx="3282635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보통 시뮬레이션 변수 또는 일반 변수로 활용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CD8E86-0B1E-4A5F-B907-DFFB27E93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" t="16325" r="10694" b="49063"/>
          <a:stretch/>
        </p:blipFill>
        <p:spPr>
          <a:xfrm>
            <a:off x="456468" y="2273824"/>
            <a:ext cx="8118247" cy="801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C6557F-2A32-4ADA-8B7C-CB24956FC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69" y="4011910"/>
            <a:ext cx="8091346" cy="716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81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39E490-34F0-48DA-AD9A-0883A6513EDD}"/>
              </a:ext>
            </a:extLst>
          </p:cNvPr>
          <p:cNvGrpSpPr/>
          <p:nvPr/>
        </p:nvGrpSpPr>
        <p:grpSpPr>
          <a:xfrm>
            <a:off x="756356" y="2211710"/>
            <a:ext cx="7631287" cy="1018565"/>
            <a:chOff x="1030215" y="5406544"/>
            <a:chExt cx="7090348" cy="51603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C4E80C8-4F89-4D75-A219-ED4FD1B571FA}"/>
                </a:ext>
              </a:extLst>
            </p:cNvPr>
            <p:cNvGrpSpPr/>
            <p:nvPr/>
          </p:nvGrpSpPr>
          <p:grpSpPr>
            <a:xfrm>
              <a:off x="1030215" y="5406544"/>
              <a:ext cx="7090348" cy="431657"/>
              <a:chOff x="469295" y="4866746"/>
              <a:chExt cx="3188352" cy="1003380"/>
            </a:xfrm>
          </p:grpSpPr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0D3B0C7F-30C1-41E5-9409-1BC62EE4B15A}"/>
                  </a:ext>
                </a:extLst>
              </p:cNvPr>
              <p:cNvSpPr/>
              <p:nvPr/>
            </p:nvSpPr>
            <p:spPr>
              <a:xfrm>
                <a:off x="469295" y="486674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83">
                <a:extLst>
                  <a:ext uri="{FF2B5EF4-FFF2-40B4-BE49-F238E27FC236}">
                    <a16:creationId xmlns:a16="http://schemas.microsoft.com/office/drawing/2014/main" id="{78134F4C-D64E-4DA8-815D-8A6ECA1C44F6}"/>
                  </a:ext>
                </a:extLst>
              </p:cNvPr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E81562-423E-4C93-919B-EA89AEB4CC6D}"/>
                </a:ext>
              </a:extLst>
            </p:cNvPr>
            <p:cNvSpPr/>
            <p:nvPr/>
          </p:nvSpPr>
          <p:spPr>
            <a:xfrm>
              <a:off x="2131963" y="5460615"/>
              <a:ext cx="4886938" cy="4619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흥미를 잃지 않는다면 못할것은 아무것도 없다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데이비드 포스터 윌리스</a:t>
              </a:r>
              <a:endPara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72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7EFA4276-EDB9-4A95-9149-34765C71AFF1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4" name="모서리가 둥근 직사각형 42">
              <a:extLst>
                <a:ext uri="{FF2B5EF4-FFF2-40B4-BE49-F238E27FC236}">
                  <a16:creationId xmlns:a16="http://schemas.microsoft.com/office/drawing/2014/main" id="{496196EB-1F7A-458D-BA95-D34774DB0B43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C71E4B7A-4B9C-4417-A8A0-32C1ED7BF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F023ED-4A27-4A9F-9CAC-0A9F99C141E2}"/>
                </a:ext>
              </a:extLst>
            </p:cNvPr>
            <p:cNvSpPr/>
            <p:nvPr/>
          </p:nvSpPr>
          <p:spPr>
            <a:xfrm>
              <a:off x="911746" y="2055249"/>
              <a:ext cx="281396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자료형이 어떤 건가요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1C25926F-EA62-4DD9-81E4-513DA4A49D39}"/>
              </a:ext>
            </a:extLst>
          </p:cNvPr>
          <p:cNvGrpSpPr/>
          <p:nvPr/>
        </p:nvGrpSpPr>
        <p:grpSpPr>
          <a:xfrm>
            <a:off x="643211" y="2311963"/>
            <a:ext cx="4072805" cy="409829"/>
            <a:chOff x="1049186" y="1449928"/>
            <a:chExt cx="11971129" cy="69065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1BC1D6-7853-41F2-B46B-BE07D00B4FEF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3" name="그룹 65">
              <a:extLst>
                <a:ext uri="{FF2B5EF4-FFF2-40B4-BE49-F238E27FC236}">
                  <a16:creationId xmlns:a16="http://schemas.microsoft.com/office/drawing/2014/main" id="{C8F5AE9D-B3F9-427E-87C3-22808366D113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5" name="그룹 76">
                <a:extLst>
                  <a:ext uri="{FF2B5EF4-FFF2-40B4-BE49-F238E27FC236}">
                    <a16:creationId xmlns:a16="http://schemas.microsoft.com/office/drawing/2014/main" id="{10F09A44-1B34-4354-8D52-B4FDF15E3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7" name="모서리가 둥근 직사각형 69">
                  <a:extLst>
                    <a:ext uri="{FF2B5EF4-FFF2-40B4-BE49-F238E27FC236}">
                      <a16:creationId xmlns:a16="http://schemas.microsoft.com/office/drawing/2014/main" id="{835D4D3A-28C9-4F2E-9CE0-02EC1D7AF8E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모서리가 둥근 직사각형 70">
                  <a:extLst>
                    <a:ext uri="{FF2B5EF4-FFF2-40B4-BE49-F238E27FC236}">
                      <a16:creationId xmlns:a16="http://schemas.microsoft.com/office/drawing/2014/main" id="{1DAFDFA8-D8DF-46C8-A174-B31B37C7F36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자유형 16">
                  <a:extLst>
                    <a:ext uri="{FF2B5EF4-FFF2-40B4-BE49-F238E27FC236}">
                      <a16:creationId xmlns:a16="http://schemas.microsoft.com/office/drawing/2014/main" id="{27412993-1756-4E9C-B941-885AFCB8FB4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3ECB69-30B0-4F09-87A4-BE78CC1A0142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2CABBA-5B85-46D4-AFF6-5BBDC33A0900}"/>
                </a:ext>
              </a:extLst>
            </p:cNvPr>
            <p:cNvSpPr/>
            <p:nvPr/>
          </p:nvSpPr>
          <p:spPr>
            <a:xfrm>
              <a:off x="2463249" y="1555083"/>
              <a:ext cx="30399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88">
            <a:extLst>
              <a:ext uri="{FF2B5EF4-FFF2-40B4-BE49-F238E27FC236}">
                <a16:creationId xmlns:a16="http://schemas.microsoft.com/office/drawing/2014/main" id="{9E871A1B-0D81-4376-BEF8-C7F19087601B}"/>
              </a:ext>
            </a:extLst>
          </p:cNvPr>
          <p:cNvGrpSpPr/>
          <p:nvPr/>
        </p:nvGrpSpPr>
        <p:grpSpPr>
          <a:xfrm>
            <a:off x="643212" y="2844649"/>
            <a:ext cx="4072804" cy="409606"/>
            <a:chOff x="1049187" y="2349884"/>
            <a:chExt cx="11971129" cy="6902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E166309-E31E-4DBE-BBA6-1888184D268C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5" name="그룹 90">
              <a:extLst>
                <a:ext uri="{FF2B5EF4-FFF2-40B4-BE49-F238E27FC236}">
                  <a16:creationId xmlns:a16="http://schemas.microsoft.com/office/drawing/2014/main" id="{6349E6E3-C58B-4B98-8919-2E61A6C001D0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67" name="그룹 73">
                <a:extLst>
                  <a:ext uri="{FF2B5EF4-FFF2-40B4-BE49-F238E27FC236}">
                    <a16:creationId xmlns:a16="http://schemas.microsoft.com/office/drawing/2014/main" id="{39859432-D958-4881-93B0-03B523509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9" name="모서리가 둥근 직사각형 69">
                  <a:extLst>
                    <a:ext uri="{FF2B5EF4-FFF2-40B4-BE49-F238E27FC236}">
                      <a16:creationId xmlns:a16="http://schemas.microsoft.com/office/drawing/2014/main" id="{C6A60125-6DC8-42EA-95C3-428CFEE17C2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모서리가 둥근 직사각형 70">
                  <a:extLst>
                    <a:ext uri="{FF2B5EF4-FFF2-40B4-BE49-F238E27FC236}">
                      <a16:creationId xmlns:a16="http://schemas.microsoft.com/office/drawing/2014/main" id="{4271D80B-056C-48B0-A8F8-9E049851978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자유형 22">
                  <a:extLst>
                    <a:ext uri="{FF2B5EF4-FFF2-40B4-BE49-F238E27FC236}">
                      <a16:creationId xmlns:a16="http://schemas.microsoft.com/office/drawing/2014/main" id="{0992AE6E-2E42-4512-899F-657303E1F82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52EF921-1506-4114-8EC1-59DCF37138C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D4DA837-059B-40AA-8723-4CFAAC2DEFE4}"/>
                </a:ext>
              </a:extLst>
            </p:cNvPr>
            <p:cNvSpPr/>
            <p:nvPr/>
          </p:nvSpPr>
          <p:spPr>
            <a:xfrm>
              <a:off x="2463247" y="2458649"/>
              <a:ext cx="35111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97">
            <a:extLst>
              <a:ext uri="{FF2B5EF4-FFF2-40B4-BE49-F238E27FC236}">
                <a16:creationId xmlns:a16="http://schemas.microsoft.com/office/drawing/2014/main" id="{2CA2F072-01A3-41E0-92CA-8D035391886B}"/>
              </a:ext>
            </a:extLst>
          </p:cNvPr>
          <p:cNvGrpSpPr/>
          <p:nvPr/>
        </p:nvGrpSpPr>
        <p:grpSpPr>
          <a:xfrm>
            <a:off x="641117" y="3364193"/>
            <a:ext cx="4074899" cy="409746"/>
            <a:chOff x="1043031" y="3230975"/>
            <a:chExt cx="11977284" cy="69051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5BDAB9-F51B-49DC-9D36-A72F4D399670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7" name="그룹 99">
              <a:extLst>
                <a:ext uri="{FF2B5EF4-FFF2-40B4-BE49-F238E27FC236}">
                  <a16:creationId xmlns:a16="http://schemas.microsoft.com/office/drawing/2014/main" id="{195B6189-C0FC-4E6B-B144-FE27E8C845B3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59" name="그룹 77">
                <a:extLst>
                  <a:ext uri="{FF2B5EF4-FFF2-40B4-BE49-F238E27FC236}">
                    <a16:creationId xmlns:a16="http://schemas.microsoft.com/office/drawing/2014/main" id="{B318F12F-7BFD-4A0F-9FF8-FD07EE8A83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1" name="모서리가 둥근 직사각형 69">
                  <a:extLst>
                    <a:ext uri="{FF2B5EF4-FFF2-40B4-BE49-F238E27FC236}">
                      <a16:creationId xmlns:a16="http://schemas.microsoft.com/office/drawing/2014/main" id="{09E1FDDD-4C40-4F11-98A4-393ADA7BD008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모서리가 둥근 직사각형 70">
                  <a:extLst>
                    <a:ext uri="{FF2B5EF4-FFF2-40B4-BE49-F238E27FC236}">
                      <a16:creationId xmlns:a16="http://schemas.microsoft.com/office/drawing/2014/main" id="{AF0FC420-1091-45D1-AB68-E455E13F7B8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자유형 28">
                  <a:extLst>
                    <a:ext uri="{FF2B5EF4-FFF2-40B4-BE49-F238E27FC236}">
                      <a16:creationId xmlns:a16="http://schemas.microsoft.com/office/drawing/2014/main" id="{AC81C546-AB3F-42F2-B3B9-5B1897419F55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9A2E0F-82D9-4127-880F-0FB1BFA61C0A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47657E-8F89-48EB-AA93-A9FEBFD7FF82}"/>
                </a:ext>
              </a:extLst>
            </p:cNvPr>
            <p:cNvSpPr/>
            <p:nvPr/>
          </p:nvSpPr>
          <p:spPr>
            <a:xfrm>
              <a:off x="2463249" y="3331568"/>
              <a:ext cx="299285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106">
            <a:extLst>
              <a:ext uri="{FF2B5EF4-FFF2-40B4-BE49-F238E27FC236}">
                <a16:creationId xmlns:a16="http://schemas.microsoft.com/office/drawing/2014/main" id="{2484FCAE-EB4A-4B62-8750-422BEC05BB9B}"/>
              </a:ext>
            </a:extLst>
          </p:cNvPr>
          <p:cNvGrpSpPr/>
          <p:nvPr/>
        </p:nvGrpSpPr>
        <p:grpSpPr>
          <a:xfrm>
            <a:off x="643212" y="3890336"/>
            <a:ext cx="4072804" cy="409606"/>
            <a:chOff x="1049187" y="4115184"/>
            <a:chExt cx="11971129" cy="69027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261D34A-45B1-4442-8A3C-B10310DF1683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108">
              <a:extLst>
                <a:ext uri="{FF2B5EF4-FFF2-40B4-BE49-F238E27FC236}">
                  <a16:creationId xmlns:a16="http://schemas.microsoft.com/office/drawing/2014/main" id="{CDB0FD6B-86C2-4590-B6DC-4D63C7B09E01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51" name="그룹 73">
                <a:extLst>
                  <a:ext uri="{FF2B5EF4-FFF2-40B4-BE49-F238E27FC236}">
                    <a16:creationId xmlns:a16="http://schemas.microsoft.com/office/drawing/2014/main" id="{05E9D13D-631A-4EA7-A8BE-03267F411C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3" name="모서리가 둥근 직사각형 69">
                  <a:extLst>
                    <a:ext uri="{FF2B5EF4-FFF2-40B4-BE49-F238E27FC236}">
                      <a16:creationId xmlns:a16="http://schemas.microsoft.com/office/drawing/2014/main" id="{7D4D1B00-DAF8-4D74-800B-E275D0E72183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모서리가 둥근 직사각형 70">
                  <a:extLst>
                    <a:ext uri="{FF2B5EF4-FFF2-40B4-BE49-F238E27FC236}">
                      <a16:creationId xmlns:a16="http://schemas.microsoft.com/office/drawing/2014/main" id="{4EE35B8E-C56C-4F9A-B83E-A101C4C1B36F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자유형 22">
                  <a:extLst>
                    <a:ext uri="{FF2B5EF4-FFF2-40B4-BE49-F238E27FC236}">
                      <a16:creationId xmlns:a16="http://schemas.microsoft.com/office/drawing/2014/main" id="{F89E5DE3-02D1-451E-A6A9-8BAE2AFFFEF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CA9976-A30D-407A-83CB-22946B2F53A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EA8588F-D8E1-4122-9B77-9A56B32AA93F}"/>
                </a:ext>
              </a:extLst>
            </p:cNvPr>
            <p:cNvSpPr/>
            <p:nvPr/>
          </p:nvSpPr>
          <p:spPr>
            <a:xfrm>
              <a:off x="2463247" y="4235135"/>
              <a:ext cx="30446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(Array)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62E5D0-6C9C-4D0C-B7AB-F0086CFF12DC}"/>
              </a:ext>
            </a:extLst>
          </p:cNvPr>
          <p:cNvGrpSpPr/>
          <p:nvPr/>
        </p:nvGrpSpPr>
        <p:grpSpPr>
          <a:xfrm>
            <a:off x="663716" y="1598777"/>
            <a:ext cx="4124308" cy="558121"/>
            <a:chOff x="3009060" y="1296555"/>
            <a:chExt cx="7662950" cy="558121"/>
          </a:xfrm>
        </p:grpSpPr>
        <p:sp>
          <p:nvSpPr>
            <p:cNvPr id="90" name="모서리가 둥근 직사각형 50">
              <a:extLst>
                <a:ext uri="{FF2B5EF4-FFF2-40B4-BE49-F238E27FC236}">
                  <a16:creationId xmlns:a16="http://schemas.microsoft.com/office/drawing/2014/main" id="{A8BE8693-2857-4F56-AA8C-72396BB8E9A9}"/>
                </a:ext>
              </a:extLst>
            </p:cNvPr>
            <p:cNvSpPr/>
            <p:nvPr/>
          </p:nvSpPr>
          <p:spPr>
            <a:xfrm>
              <a:off x="3032166" y="1296555"/>
              <a:ext cx="7639844" cy="5487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2CEF036-A686-41DF-8490-6DFC30C62FA3}"/>
                </a:ext>
              </a:extLst>
            </p:cNvPr>
            <p:cNvSpPr/>
            <p:nvPr/>
          </p:nvSpPr>
          <p:spPr>
            <a:xfrm>
              <a:off x="3009060" y="1331456"/>
              <a:ext cx="7662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프로그래밍을 할 때 </a:t>
              </a:r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쓰이는 </a:t>
              </a:r>
              <a:endParaRPr lang="en-US" altLang="ko-KR" sz="1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등 모든 자료형태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3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 형태로 이루어진 자료형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FA6A1D4-BFFF-4569-B549-EA904C712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76438"/>
              </p:ext>
            </p:extLst>
          </p:nvPr>
        </p:nvGraphicFramePr>
        <p:xfrm>
          <a:off x="481500" y="2221361"/>
          <a:ext cx="8265096" cy="117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31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05038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2134373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112217781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265419034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123, -345, 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intValue=10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양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음의정수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사용빈도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06210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1234.45, -1234.5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 doubleValue = 10.0</a:t>
                      </a:r>
                    </a:p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 doubleValue = 10d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소수점이 </a:t>
                      </a:r>
                      <a:endParaRPr kumimoji="1" lang="en-US" altLang="ko-KR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포함된 숫자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3467166-DA0E-4090-8D3B-869AAE97DA02}"/>
              </a:ext>
            </a:extLst>
          </p:cNvPr>
          <p:cNvSpPr txBox="1"/>
          <p:nvPr/>
        </p:nvSpPr>
        <p:spPr>
          <a:xfrm>
            <a:off x="395536" y="3576133"/>
            <a:ext cx="6054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/>
              <a:t>확인은 바로 결과 값과 함꼐 시연되며</a:t>
            </a:r>
            <a:r>
              <a:rPr lang="en-US" altLang="ko-KR" sz="1000" b="0"/>
              <a:t>, </a:t>
            </a:r>
            <a:r>
              <a:rPr lang="ko-KR" altLang="en-US" sz="1000" b="0"/>
              <a:t>따로 확인을 위해서는 </a:t>
            </a:r>
            <a:r>
              <a:rPr lang="en-US" altLang="ko-KR" sz="1000" b="0"/>
              <a:t>{</a:t>
            </a:r>
            <a:r>
              <a:rPr lang="ko-KR" altLang="en-US" sz="1000" b="0"/>
              <a:t>변수</a:t>
            </a:r>
            <a:r>
              <a:rPr lang="en-US" altLang="ko-KR" sz="1000" b="0"/>
              <a:t>}.getClass</a:t>
            </a:r>
            <a:r>
              <a:rPr lang="ko-KR" altLang="en-US" sz="1000" b="0"/>
              <a:t>로 확인 가능합니다</a:t>
            </a:r>
            <a:r>
              <a:rPr lang="en-US" altLang="ko-KR" sz="1000" b="0"/>
              <a:t>.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377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숫자형을 활용한 사칙연산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147828"/>
            <a:ext cx="530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0">
                <a:solidFill>
                  <a:srgbClr val="00B050"/>
                </a:solidFill>
              </a:rPr>
              <a:t>// Scala </a:t>
            </a:r>
            <a:r>
              <a:rPr lang="ko-KR" altLang="en-US" sz="1000" b="0">
                <a:solidFill>
                  <a:srgbClr val="00B050"/>
                </a:solidFill>
              </a:rPr>
              <a:t>사칙연산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intValue = 10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doubleValue =3.0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1. </a:t>
            </a:r>
            <a:r>
              <a:rPr lang="ko-KR" altLang="en-US" sz="1000" b="0">
                <a:solidFill>
                  <a:srgbClr val="00B050"/>
                </a:solidFill>
              </a:rPr>
              <a:t>더하기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sumValue = intValue + doubleValue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2. </a:t>
            </a:r>
            <a:r>
              <a:rPr lang="ko-KR" altLang="en-US" sz="1000" b="0">
                <a:solidFill>
                  <a:srgbClr val="00B050"/>
                </a:solidFill>
              </a:rPr>
              <a:t>곱하기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mulipleValue = intValue * doubleValue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3. </a:t>
            </a:r>
            <a:r>
              <a:rPr lang="ko-KR" altLang="en-US" sz="1000" b="0">
                <a:solidFill>
                  <a:srgbClr val="00B050"/>
                </a:solidFill>
              </a:rPr>
              <a:t>나누기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divisionValue = intValue / doubleValue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4. </a:t>
            </a:r>
            <a:r>
              <a:rPr lang="ko-KR" altLang="en-US" sz="1000" b="0">
                <a:solidFill>
                  <a:srgbClr val="00B050"/>
                </a:solidFill>
              </a:rPr>
              <a:t>제곱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// python var expValue = intValue ** doubleValue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expValue = Math.pow(intValue, doubleValue)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5. </a:t>
            </a:r>
            <a:r>
              <a:rPr lang="ko-KR" altLang="en-US" sz="1000" b="0">
                <a:solidFill>
                  <a:srgbClr val="00B050"/>
                </a:solidFill>
              </a:rPr>
              <a:t>나머지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modValue = intValue%doubleValue</a:t>
            </a:r>
            <a:endParaRPr lang="ko-KR" altLang="en-US" sz="1000" b="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2627784" y="4515966"/>
            <a:ext cx="2569934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time = 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현재시간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분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day = 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현재일자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활용하여 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사칙연산을 실습해보세요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(*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결과의 타입을 확인하면서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…)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8FDB6-CA35-48C8-ADF2-748DFE875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67" b="5591"/>
          <a:stretch/>
        </p:blipFill>
        <p:spPr>
          <a:xfrm>
            <a:off x="5197718" y="2157588"/>
            <a:ext cx="3550746" cy="4224334"/>
          </a:xfrm>
          <a:prstGeom prst="rect">
            <a:avLst/>
          </a:prstGeom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A7EEFF56-8599-47E9-911A-414CEE7025F5}"/>
              </a:ext>
            </a:extLst>
          </p:cNvPr>
          <p:cNvSpPr/>
          <p:nvPr/>
        </p:nvSpPr>
        <p:spPr bwMode="auto">
          <a:xfrm>
            <a:off x="456468" y="4587974"/>
            <a:ext cx="2027300" cy="555526"/>
          </a:xfrm>
          <a:prstGeom prst="wedgeRectCallout">
            <a:avLst>
              <a:gd name="adj1" fmla="val -6668"/>
              <a:gd name="adj2" fmla="val -80335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mod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연산은</a:t>
            </a:r>
            <a:endParaRPr kumimoji="1" lang="en-US" altLang="ko-KR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패턴을 찾는데 활용됨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4902" y="2704757"/>
            <a:ext cx="335549" cy="37787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60" y="2672182"/>
            <a:ext cx="391571" cy="36981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41117" y="830314"/>
            <a:ext cx="1353552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5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56468" y="1635646"/>
            <a:ext cx="8219988" cy="273413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import java.util.Calendar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라이브러리를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현재 시간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분을 각각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currHour, currMin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담고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산술연산을 하세요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674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7544" y="1203598"/>
            <a:ext cx="8219988" cy="309634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다음 수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en-US" altLang="ko-KR" sz="2400" b="0" dirty="0" err="1">
                <a:solidFill>
                  <a:schemeClr val="bg1"/>
                </a:solidFill>
                <a:cs typeface="Times New Roman" panose="02020603050405020304" pitchFamily="18" charset="0"/>
              </a:rPr>
              <a:t>a,b,c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를 소수점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자리로 반올림하세요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    (*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심화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: if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문을 응용해서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개의 수가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100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이 되게 하세요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  <a:p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15.125222</a:t>
            </a: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15.147218</a:t>
            </a: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69.72756</a:t>
            </a:r>
          </a:p>
          <a:p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hint: 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반올림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숫자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.round, 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버림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숫자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.floor, 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올림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숫자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.ceil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47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등으로 구성된 문자들의 집합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67166-DA0E-4090-8D3B-869AAE97DA02}"/>
              </a:ext>
            </a:extLst>
          </p:cNvPr>
          <p:cNvSpPr txBox="1"/>
          <p:nvPr/>
        </p:nvSpPr>
        <p:spPr>
          <a:xfrm>
            <a:off x="456468" y="2973982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0"/>
              <a:t>무조건 큰 따옴표로 정의해야함</a:t>
            </a:r>
            <a:r>
              <a:rPr lang="en-US" altLang="ko-KR" sz="1000" b="0"/>
              <a:t>.</a:t>
            </a:r>
            <a:endParaRPr lang="ko-KR" altLang="en-US" sz="1000" b="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60E1C9C-24BE-41C0-B036-1AA23979E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013517"/>
              </p:ext>
            </p:extLst>
          </p:nvPr>
        </p:nvGraphicFramePr>
        <p:xfrm>
          <a:off x="481500" y="2221361"/>
          <a:ext cx="8265096" cy="71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  <a:gridCol w="1078252">
                  <a:extLst>
                    <a:ext uri="{9D8B030D-6E8A-4147-A177-3AD203B41FA5}">
                      <a16:colId xmlns:a16="http://schemas.microsoft.com/office/drawing/2014/main" val="265419034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큰 따옴표로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This is 'String' value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stringValue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 "This is 'String' value"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39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B050"/>
                </a:solidFill>
              </a:rPr>
              <a:t>// </a:t>
            </a:r>
            <a:r>
              <a:rPr lang="ko-KR" altLang="en-US" b="0">
                <a:solidFill>
                  <a:srgbClr val="00B050"/>
                </a:solidFill>
              </a:rPr>
              <a:t>문자열 연산하기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var year = "2018"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var week = "01W"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var yearweek = year+week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yearweek = "2018"+"01W"</a:t>
            </a:r>
          </a:p>
          <a:p>
            <a:r>
              <a:rPr lang="en-US" altLang="ko-KR" b="0">
                <a:solidFill>
                  <a:srgbClr val="00B050"/>
                </a:solidFill>
              </a:rPr>
              <a:t>    </a:t>
            </a:r>
          </a:p>
          <a:p>
            <a:r>
              <a:rPr lang="en-US" altLang="ko-KR" b="0">
                <a:solidFill>
                  <a:srgbClr val="00B050"/>
                </a:solidFill>
              </a:rPr>
              <a:t>// </a:t>
            </a:r>
            <a:r>
              <a:rPr lang="ko-KR" altLang="en-US" b="0">
                <a:solidFill>
                  <a:srgbClr val="00B050"/>
                </a:solidFill>
              </a:rPr>
              <a:t>원하는 문자열 가져오기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year = yearweek.substring(0,4)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week = yearweek.substring(4,6)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A175E-D168-4E56-A73B-53C88196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717" y="2211710"/>
            <a:ext cx="2269747" cy="26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7544" y="1203598"/>
            <a:ext cx="8219988" cy="309634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Practice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“SEC 20180212 250” </a:t>
            </a:r>
          </a:p>
          <a:p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선언 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stock_name, date, value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각각 담으세요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  <a:p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8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관련 함수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 </a:t>
            </a:r>
            <a:r>
              <a:rPr lang="en-US" altLang="ko-KR">
                <a:solidFill>
                  <a:srgbClr val="00B050"/>
                </a:solidFill>
              </a:rPr>
              <a:t>// </a:t>
            </a:r>
            <a:r>
              <a:rPr lang="ko-KR" altLang="en-US">
                <a:solidFill>
                  <a:srgbClr val="00B050"/>
                </a:solidFill>
              </a:rPr>
              <a:t>특정 구분자</a:t>
            </a:r>
            <a:r>
              <a:rPr lang="en-US" altLang="ko-KR">
                <a:solidFill>
                  <a:srgbClr val="00B050"/>
                </a:solidFill>
              </a:rPr>
              <a:t>(delimeter) </a:t>
            </a:r>
            <a:r>
              <a:rPr lang="ko-KR" altLang="en-US">
                <a:solidFill>
                  <a:srgbClr val="00B050"/>
                </a:solidFill>
              </a:rPr>
              <a:t>활용하여 필요한 내용 추출하기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var businessGroup = "IT;SERVICE;FINANCE"</a:t>
            </a:r>
          </a:p>
          <a:p>
            <a:r>
              <a:rPr lang="en-US" altLang="ko-KR">
                <a:solidFill>
                  <a:schemeClr val="tx1"/>
                </a:solidFill>
              </a:rPr>
              <a:t>var businessGroupSet = businessGroup.split(";")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// </a:t>
            </a:r>
            <a:r>
              <a:rPr lang="ko-KR" altLang="en-US">
                <a:solidFill>
                  <a:srgbClr val="00B050"/>
                </a:solidFill>
              </a:rPr>
              <a:t>문자열 길이 구하기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businessGroup.length()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// </a:t>
            </a:r>
            <a:r>
              <a:rPr lang="ko-KR" altLang="en-US">
                <a:solidFill>
                  <a:srgbClr val="00B050"/>
                </a:solidFill>
              </a:rPr>
              <a:t>특정 문자열 제외하기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businessGroup= businessGroup.replace(";","")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1490931" y="4155926"/>
            <a:ext cx="278473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“SEC,201702,3000,10,Y”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를 콤마로 구분하여 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Split 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함수활용하기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16326-2BB1-40AA-9BB4-3883ABA5E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332145"/>
            <a:ext cx="3888432" cy="24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923678"/>
            <a:ext cx="8219988" cy="201405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“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SEC,201702,3000,10,Y”</a:t>
            </a:r>
          </a:p>
          <a:p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콤마로 구분하여 각각 변수에 담기</a:t>
            </a:r>
            <a:b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(Split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함수활용하기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endParaRPr lang="ko-KR" altLang="en-US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5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6537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String) +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타입변환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관련 함수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숫자 </a:t>
            </a:r>
            <a:r>
              <a:rPr lang="en-US" altLang="ko-KR" dirty="0">
                <a:solidFill>
                  <a:srgbClr val="00B050"/>
                </a:solidFill>
              </a:rPr>
              <a:t>→ </a:t>
            </a:r>
            <a:r>
              <a:rPr lang="ko-KR" altLang="en-US" dirty="0">
                <a:solidFill>
                  <a:srgbClr val="00B050"/>
                </a:solidFill>
              </a:rPr>
              <a:t>문자열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stringNum</a:t>
            </a:r>
            <a:r>
              <a:rPr lang="en-US" altLang="ko-KR" dirty="0">
                <a:solidFill>
                  <a:schemeClr val="tx1"/>
                </a:solidFill>
              </a:rPr>
              <a:t> = 10.toString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문자 </a:t>
            </a:r>
            <a:r>
              <a:rPr lang="en-US" altLang="ko-KR" dirty="0">
                <a:solidFill>
                  <a:srgbClr val="00B050"/>
                </a:solidFill>
              </a:rPr>
              <a:t>→ </a:t>
            </a:r>
            <a:r>
              <a:rPr lang="ko-KR" altLang="en-US" dirty="0">
                <a:solidFill>
                  <a:srgbClr val="00B050"/>
                </a:solidFill>
              </a:rPr>
              <a:t>숫자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toNum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stringNum.toDouble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1490931" y="4155926"/>
            <a:ext cx="278473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“SEC,201702,3000,10,Y”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를 콤마로 구분하여 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Split 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함수활용하기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16326-2BB1-40AA-9BB4-3883ABA5E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332145"/>
            <a:ext cx="3888432" cy="24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923678"/>
            <a:ext cx="8219988" cy="201405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문자열 변수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“2015W15”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에서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1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주를 뺀 값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            201514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값을 구하세요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            (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단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, w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값은 </a:t>
            </a:r>
            <a:r>
              <a:rPr lang="ko-KR" altLang="en-US" sz="2400" b="0" dirty="0" err="1">
                <a:solidFill>
                  <a:schemeClr val="bg1"/>
                </a:solidFill>
                <a:cs typeface="Times New Roman" panose="02020603050405020304" pitchFamily="18" charset="0"/>
              </a:rPr>
              <a:t>다른값으로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변할 수 </a:t>
            </a:r>
            <a:r>
              <a:rPr lang="ko-KR" altLang="en-US" sz="2400" b="0" dirty="0" err="1">
                <a:solidFill>
                  <a:schemeClr val="bg1"/>
                </a:solidFill>
                <a:cs typeface="Times New Roman" panose="02020603050405020304" pitchFamily="18" charset="0"/>
              </a:rPr>
              <a:t>있는점을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유의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15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집합 모음을 표현할 수 있는 자료형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(1,2,3,’student’)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58941D-7EFA-48A2-B4F0-A0CEFD21B53E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6DE4DA0-011B-4646-A459-B1A4AC03B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837918"/>
              </p:ext>
            </p:extLst>
          </p:nvPr>
        </p:nvGraphicFramePr>
        <p:xfrm>
          <a:off x="481500" y="2221361"/>
          <a:ext cx="8265096" cy="1646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3598532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빈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emptyList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List.empty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 집합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[120,130,150,200,170]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priceList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List(8000,9000,2000,11000)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47566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타입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리스트 생성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List[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타입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emptyList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List.empty[String]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088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0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3548779"/>
            <a:ext cx="2222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베이지언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분류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(Scalable Vector Machine)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 bwMode="auto">
          <a:xfrm>
            <a:off x="641117" y="830314"/>
            <a:ext cx="158278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방법의 종류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8165" y="4350147"/>
            <a:ext cx="1694695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주어진 데이터를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 잘 설명하는 방법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7254" y="4542238"/>
            <a:ext cx="3153427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답과 연관데이터의 특성을 학습하여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미래에 특성만 활용하여 답을 유추하는 방법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5604" y="4525777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문제를 풀어내는 방법</a:t>
            </a:r>
          </a:p>
        </p:txBody>
      </p:sp>
    </p:spTree>
    <p:extLst>
      <p:ext uri="{BB962C8B-B14F-4D97-AF65-F5344CB8AC3E}">
        <p14:creationId xmlns:p14="http://schemas.microsoft.com/office/powerpoint/2010/main" val="30089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크기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listSize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priceList.size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연산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minPrice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priceList.min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maxPrice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priceList.max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추가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++= List(9000)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삭제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priceList.filter</a:t>
            </a:r>
            <a:r>
              <a:rPr lang="en-US" altLang="ko-KR" dirty="0">
                <a:solidFill>
                  <a:schemeClr val="tx1"/>
                </a:solidFill>
              </a:rPr>
              <a:t>(x=&gt;{x!=</a:t>
            </a:r>
            <a:r>
              <a:rPr lang="en-US" altLang="ko-KR" dirty="0" err="1">
                <a:solidFill>
                  <a:schemeClr val="tx1"/>
                </a:solidFill>
              </a:rPr>
              <a:t>minPrice</a:t>
            </a:r>
            <a:r>
              <a:rPr lang="en-US" altLang="ko-KR" dirty="0">
                <a:solidFill>
                  <a:schemeClr val="tx1"/>
                </a:solidFill>
              </a:rPr>
              <a:t>})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정렬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priceList.sortBy</a:t>
            </a:r>
            <a:r>
              <a:rPr lang="en-US" altLang="ko-KR" dirty="0">
                <a:solidFill>
                  <a:schemeClr val="tx1"/>
                </a:solidFill>
              </a:rPr>
              <a:t>(x=&gt;{x})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priceList.sortBy</a:t>
            </a:r>
            <a:r>
              <a:rPr lang="en-US" altLang="ko-KR" dirty="0">
                <a:solidFill>
                  <a:schemeClr val="tx1"/>
                </a:solidFill>
              </a:rPr>
              <a:t>(x=&gt;{-x})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priceList.sortWith</a:t>
            </a:r>
            <a:r>
              <a:rPr lang="en-US" altLang="ko-KR" dirty="0">
                <a:solidFill>
                  <a:schemeClr val="tx1"/>
                </a:solidFill>
              </a:rPr>
              <a:t>(_&lt;_)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priceList.sortWith</a:t>
            </a:r>
            <a:r>
              <a:rPr lang="en-US" altLang="ko-KR" dirty="0">
                <a:solidFill>
                  <a:schemeClr val="tx1"/>
                </a:solidFill>
              </a:rPr>
              <a:t>(_&gt;_)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3995936" y="4243035"/>
            <a:ext cx="214674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자신만의 리스트를 생성한 후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이것저것 테스트 해보세요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~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68B4CF-440E-47EE-B88B-BA9577FB2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128" y="2197014"/>
            <a:ext cx="2376996" cy="27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0" y="1707654"/>
            <a:ext cx="9144000" cy="24482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40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lang="ko-KR" altLang="en-US" sz="40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   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List(1111,222,333,444)</a:t>
            </a:r>
          </a:p>
          <a:p>
            <a:endParaRPr lang="en-US" altLang="ko-KR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aList.filter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(x=&gt;{   [</a:t>
            </a:r>
            <a:r>
              <a:rPr lang="ko-KR" altLang="en-US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})</a:t>
            </a:r>
            <a:endParaRPr lang="ko-KR" altLang="en-US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85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923678"/>
            <a:ext cx="8219988" cy="201405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8000, 9000, 10000, 2000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숫자 리스트를 생성후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평균을 구하세요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3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90240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(Array),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 리스트는 불변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array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업데이트 가능 업데이트함수 존재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집합 모음을 표현할 수 있는 자료형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(1,2,3,’student’)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58941D-7EFA-48A2-B4F0-A0CEFD21B53E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6DE4DA0-011B-4646-A459-B1A4AC03B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75210"/>
              </p:ext>
            </p:extLst>
          </p:nvPr>
        </p:nvGraphicFramePr>
        <p:xfrm>
          <a:off x="481500" y="2221361"/>
          <a:ext cx="8265096" cy="1624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3598532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빈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 emptyArray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Array.empty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 집합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[120,130,150,200,170]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 priceArray = Array(8000,9000,2000,11000)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타입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배열 생성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Array[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타입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emptyArray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Array.empty[String]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98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49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(Array)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</a:t>
            </a:r>
            <a:r>
              <a:rPr lang="en-US" altLang="ko-KR" sz="1050">
                <a:solidFill>
                  <a:srgbClr val="00B050"/>
                </a:solidFill>
              </a:rPr>
              <a:t>(</a:t>
            </a:r>
            <a:r>
              <a:rPr lang="ko-KR" altLang="en-US" sz="1050">
                <a:solidFill>
                  <a:srgbClr val="00B050"/>
                </a:solidFill>
              </a:rPr>
              <a:t>가격정보 집합</a:t>
            </a:r>
            <a:r>
              <a:rPr lang="en-US" altLang="ko-KR" sz="1050">
                <a:solidFill>
                  <a:srgbClr val="00B050"/>
                </a:solidFill>
              </a:rPr>
              <a:t>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emptyArray = Array.empty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priceArray = Array(8000,9000,11000,10000,8500,1200,8000,9000,9500,11000)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크기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ArraySize = priceArray.size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연산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minPrice = priceArray.min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maxPrice = priceArray.max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추가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++= Array(9000)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삭제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priceArray.filter(x=&gt;{x!=minPrice})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업데이트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priceArray.update(0,100000)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정렬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priceArray.sortBy(x=&gt;{x})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priceArray.sortBy(x=&gt;{-x})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4155219" y="3246041"/>
            <a:ext cx="2388795" cy="13849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자신만의 배열을 생성한 후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이것저것 테스트 해보세요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~</a:t>
            </a:r>
          </a:p>
          <a:p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priceArray(0) = 20 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으로 업데이트 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가능함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2106AE-61FD-47EA-9BF4-7B94C575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2152763"/>
            <a:ext cx="1944216" cy="28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923678"/>
            <a:ext cx="8219988" cy="201405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100,200,300,400,500,600,700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배열 생성 후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sliding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(100,200,300), (200,300,400), (300,400,500),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</a:t>
            </a:r>
            <a:b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분리해 보세요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2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5879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자료구조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5D63E1-B8A4-45DA-AAEC-A5121645E8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520" y="2715766"/>
          <a:ext cx="2952329" cy="121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6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607833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569710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645954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  <a:gridCol w="434167">
                  <a:extLst>
                    <a:ext uri="{9D8B030D-6E8A-4147-A177-3AD203B41FA5}">
                      <a16:colId xmlns:a16="http://schemas.microsoft.com/office/drawing/2014/main" val="3231939564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649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CED0C60-35E8-4F53-9B88-43773BCDF334}"/>
              </a:ext>
            </a:extLst>
          </p:cNvPr>
          <p:cNvSpPr txBox="1"/>
          <p:nvPr/>
        </p:nvSpPr>
        <p:spPr>
          <a:xfrm>
            <a:off x="5204560" y="3820563"/>
            <a:ext cx="291727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0"/>
              <a:t>week, </a:t>
            </a:r>
            <a:r>
              <a:rPr lang="en-US" altLang="ko-KR" b="0" err="1"/>
              <a:t>product_no</a:t>
            </a:r>
            <a:r>
              <a:rPr lang="en-US" altLang="ko-KR" b="0"/>
              <a:t>, price, </a:t>
            </a:r>
            <a:r>
              <a:rPr lang="en-US" altLang="ko-KR" b="0" err="1"/>
              <a:t>event_no</a:t>
            </a:r>
            <a:r>
              <a:rPr lang="en-US" altLang="ko-KR" b="0"/>
              <a:t>, age</a:t>
            </a:r>
          </a:p>
          <a:p>
            <a:r>
              <a:rPr lang="en-US" altLang="ko-KR" b="0"/>
              <a:t>201701,st0001, 9000,ev0001,2</a:t>
            </a:r>
          </a:p>
          <a:p>
            <a:r>
              <a:rPr lang="en-US" altLang="ko-KR" b="0"/>
              <a:t>201702,st0001,10000,ev0002,2</a:t>
            </a:r>
            <a:endParaRPr lang="ko-KR" altLang="en-US" b="0"/>
          </a:p>
        </p:txBody>
      </p:sp>
      <p:sp>
        <p:nvSpPr>
          <p:cNvPr id="11" name="TextBox 10"/>
          <p:cNvSpPr txBox="1"/>
          <p:nvPr/>
        </p:nvSpPr>
        <p:spPr>
          <a:xfrm>
            <a:off x="3902787" y="3994997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RDD</a:t>
            </a:r>
            <a:endParaRPr lang="ko-KR" altLang="en-US" sz="1400" kern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3426">
            <a:off x="3153394" y="1982888"/>
            <a:ext cx="332185" cy="10520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247">
            <a:off x="3073123" y="3453195"/>
            <a:ext cx="332185" cy="10520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73361" y="2198367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Dataframe</a:t>
            </a:r>
            <a:endParaRPr lang="ko-KR" altLang="en-US" sz="1400" kern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7" name="표 16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373743"/>
              </p:ext>
            </p:extLst>
          </p:nvPr>
        </p:nvGraphicFramePr>
        <p:xfrm>
          <a:off x="5173759" y="1804089"/>
          <a:ext cx="3164098" cy="121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493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651433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558370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744493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  <a:gridCol w="465309">
                  <a:extLst>
                    <a:ext uri="{9D8B030D-6E8A-4147-A177-3AD203B41FA5}">
                      <a16:colId xmlns:a16="http://schemas.microsoft.com/office/drawing/2014/main" val="3231939564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6497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162485" y="4491127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* RDD: Resilient Distributed Dataset)</a:t>
            </a:r>
            <a:endParaRPr lang="ko-KR" altLang="en-US" b="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902787" y="3311676"/>
            <a:ext cx="4219046" cy="315713"/>
            <a:chOff x="1030215" y="5406538"/>
            <a:chExt cx="7090348" cy="441001"/>
          </a:xfrm>
        </p:grpSpPr>
        <p:grpSp>
          <p:nvGrpSpPr>
            <p:cNvPr id="19" name="그룹 18"/>
            <p:cNvGrpSpPr/>
            <p:nvPr/>
          </p:nvGrpSpPr>
          <p:grpSpPr>
            <a:xfrm>
              <a:off x="1030215" y="5406538"/>
              <a:ext cx="7090348" cy="431661"/>
              <a:chOff x="469295" y="4866736"/>
              <a:chExt cx="3188352" cy="1003390"/>
            </a:xfrm>
          </p:grpSpPr>
          <p:sp>
            <p:nvSpPr>
              <p:cNvPr id="21" name="사다리꼴 20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83"/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952577" y="5460615"/>
              <a:ext cx="5245636" cy="386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RDD → </a:t>
              </a:r>
              <a:r>
                <a: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분산되어 있는 변경 불가능한 객체모음</a:t>
              </a:r>
              <a:endParaRPr lang="ko-KR" altLang="en-US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02787" y="1358255"/>
            <a:ext cx="4219046" cy="315713"/>
            <a:chOff x="1030215" y="5406538"/>
            <a:chExt cx="7090348" cy="441001"/>
          </a:xfrm>
        </p:grpSpPr>
        <p:grpSp>
          <p:nvGrpSpPr>
            <p:cNvPr id="24" name="그룹 23"/>
            <p:cNvGrpSpPr/>
            <p:nvPr/>
          </p:nvGrpSpPr>
          <p:grpSpPr>
            <a:xfrm>
              <a:off x="1030215" y="5406538"/>
              <a:ext cx="7090348" cy="431661"/>
              <a:chOff x="469295" y="4866736"/>
              <a:chExt cx="3188352" cy="1003390"/>
            </a:xfrm>
          </p:grpSpPr>
          <p:sp>
            <p:nvSpPr>
              <p:cNvPr id="26" name="사다리꼴 25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83"/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355887" y="5460615"/>
              <a:ext cx="6439051" cy="386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Dataframe → </a:t>
              </a:r>
              <a:r>
                <a: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관계형 데이터베이스의 테이블과 같은개념</a:t>
              </a:r>
              <a:endParaRPr lang="ko-KR" altLang="en-US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6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9598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Dataframe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410156"/>
            <a:ext cx="79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들로 조직된 분산된 데이터 모음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관계형 데이터베이스 개념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SQL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활용가능함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F401AFF-7FE9-44E6-A51E-B1DE236E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49698"/>
              </p:ext>
            </p:extLst>
          </p:nvPr>
        </p:nvGraphicFramePr>
        <p:xfrm>
          <a:off x="2126432" y="2139702"/>
          <a:ext cx="4248472" cy="172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639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874686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819827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929543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  <a:gridCol w="624777">
                  <a:extLst>
                    <a:ext uri="{9D8B030D-6E8A-4147-A177-3AD203B41FA5}">
                      <a16:colId xmlns:a16="http://schemas.microsoft.com/office/drawing/2014/main" val="3231939564"/>
                    </a:ext>
                  </a:extLst>
                </a:gridCol>
              </a:tblGrid>
              <a:tr h="476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product_no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event_no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31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31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EV0002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31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EV0003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31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64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8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50"/>
              <a:ext cx="19598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Dataframe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83369" y="1491630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/>
          </p:cNvPr>
          <p:cNvSpPr txBox="1"/>
          <p:nvPr/>
        </p:nvSpPr>
        <p:spPr>
          <a:xfrm>
            <a:off x="539552" y="1851670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로딩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 읽기</a:t>
            </a:r>
            <a:endParaRPr kumimoji="0" lang="en-US" altLang="ko-KR" b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 HOME = "c:/spark/bin/"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dfData = spark.read.format("csv").option("header", "true").load(HOME+"./data/kopo_product_volume.csv")</a:t>
            </a:r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64E35-D046-4959-9425-8ACD6FC8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36012"/>
            <a:ext cx="4104456" cy="24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635646"/>
            <a:ext cx="8219988" cy="259228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a,b,c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1,2,3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4,5,6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  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txt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생성 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dataframe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으로 변환하세요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33E08-7A42-4E82-AFE3-BCA110C71672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D943CB1-F853-4C25-A0DE-D7D14B27FB45}"/>
              </a:ext>
            </a:extLst>
          </p:cNvPr>
          <p:cNvSpPr/>
          <p:nvPr/>
        </p:nvSpPr>
        <p:spPr bwMode="auto">
          <a:xfrm>
            <a:off x="556331" y="1608266"/>
            <a:ext cx="954832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제품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판매량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52D8F2-5B36-4776-BD02-2F1EBB40526B}"/>
              </a:ext>
            </a:extLst>
          </p:cNvPr>
          <p:cNvSpPr txBox="1"/>
          <p:nvPr/>
        </p:nvSpPr>
        <p:spPr>
          <a:xfrm>
            <a:off x="1425885" y="1728478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F12074-61FE-4B0B-9E8B-ABF85116241C}"/>
              </a:ext>
            </a:extLst>
          </p:cNvPr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E6308D-46F7-4EA3-AEC6-C225113CA1D9}"/>
              </a:ext>
            </a:extLst>
          </p:cNvPr>
          <p:cNvGrpSpPr/>
          <p:nvPr/>
        </p:nvGrpSpPr>
        <p:grpSpPr>
          <a:xfrm>
            <a:off x="6305649" y="1491630"/>
            <a:ext cx="2246723" cy="821698"/>
            <a:chOff x="3439386" y="3023122"/>
            <a:chExt cx="5017443" cy="1688194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46F8605-0A21-4114-9CFE-D30ABAB18E41}"/>
                </a:ext>
              </a:extLst>
            </p:cNvPr>
            <p:cNvCxnSpPr/>
            <p:nvPr/>
          </p:nvCxnSpPr>
          <p:spPr>
            <a:xfrm flipV="1">
              <a:off x="5360158" y="3023122"/>
              <a:ext cx="0" cy="1391197"/>
            </a:xfrm>
            <a:prstGeom prst="line">
              <a:avLst/>
            </a:pr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B4D5B8D-6959-4101-8AF6-EF07BCE5B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50" b="18211"/>
            <a:stretch/>
          </p:blipFill>
          <p:spPr>
            <a:xfrm>
              <a:off x="5273245" y="3077445"/>
              <a:ext cx="3183584" cy="133631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48CC168-2705-4FB3-967C-9CD07D389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282" t="80480"/>
            <a:stretch/>
          </p:blipFill>
          <p:spPr>
            <a:xfrm>
              <a:off x="5360158" y="4392016"/>
              <a:ext cx="3096671" cy="31893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9454F59-0BDD-4591-AA74-E5A2AA970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1718"/>
            <a:stretch/>
          </p:blipFill>
          <p:spPr>
            <a:xfrm>
              <a:off x="3439386" y="3077445"/>
              <a:ext cx="1920771" cy="163387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6988F-0759-4ADC-9DFC-B7505A4FCA7E}"/>
                  </a:ext>
                </a:extLst>
              </p:cNvPr>
              <p:cNvSpPr txBox="1"/>
              <p:nvPr/>
            </p:nvSpPr>
            <p:spPr>
              <a:xfrm>
                <a:off x="1664408" y="1759255"/>
                <a:ext cx="42042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평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균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판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매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량</m:t>
                    </m:r>
                    <m:r>
                      <a:rPr kumimoji="1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kumimoji="1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예</m:t>
                    </m:r>
                  </m:oMath>
                </a14:m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측주차 계절성 지수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최근 계절성 지수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6988F-0759-4ADC-9DFC-B7505A4FC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408" y="1759255"/>
                <a:ext cx="4204292" cy="215444"/>
              </a:xfrm>
              <a:prstGeom prst="rect">
                <a:avLst/>
              </a:prstGeom>
              <a:blipFill>
                <a:blip r:embed="rId5"/>
                <a:stretch>
                  <a:fillRect l="-1014" t="-34286" r="-2029" b="-5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BC3EF299-22AA-49AB-8BA6-6B87809E9CB7}"/>
              </a:ext>
            </a:extLst>
          </p:cNvPr>
          <p:cNvGrpSpPr/>
          <p:nvPr/>
        </p:nvGrpSpPr>
        <p:grpSpPr>
          <a:xfrm>
            <a:off x="641117" y="2211710"/>
            <a:ext cx="8155424" cy="2404357"/>
            <a:chOff x="-228977" y="5496344"/>
            <a:chExt cx="8155424" cy="2404357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349C818-105A-45D5-B107-8217B31E10FE}"/>
                </a:ext>
              </a:extLst>
            </p:cNvPr>
            <p:cNvSpPr/>
            <p:nvPr/>
          </p:nvSpPr>
          <p:spPr>
            <a:xfrm>
              <a:off x="-129322" y="6244939"/>
              <a:ext cx="3806825" cy="1655762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E5E8B974-FED5-4472-83ED-1D50A7C22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672" y="6389401"/>
              <a:ext cx="35528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계절성 지수 산출 모델</a:t>
              </a:r>
            </a:p>
          </p:txBody>
        </p:sp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6E7B6390-46DC-44B2-BECB-DDF3FCC2B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28977" y="5998876"/>
              <a:ext cx="137088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( 1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단위 수행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E9779B6-CB71-415C-AD0C-4D908A2CBE84}"/>
                </a:ext>
              </a:extLst>
            </p:cNvPr>
            <p:cNvSpPr/>
            <p:nvPr/>
          </p:nvSpPr>
          <p:spPr>
            <a:xfrm>
              <a:off x="4119622" y="5800057"/>
              <a:ext cx="3806825" cy="2087563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34">
              <a:extLst>
                <a:ext uri="{FF2B5EF4-FFF2-40B4-BE49-F238E27FC236}">
                  <a16:creationId xmlns:a16="http://schemas.microsoft.com/office/drawing/2014/main" id="{2B60AB24-A16A-4FF8-9AAC-314BC2F98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9797" y="5879432"/>
              <a:ext cx="35528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판매량 수요예측 모델</a:t>
              </a:r>
            </a:p>
          </p:txBody>
        </p:sp>
        <p:sp>
          <p:nvSpPr>
            <p:cNvPr id="66" name="TextBox 35">
              <a:extLst>
                <a:ext uri="{FF2B5EF4-FFF2-40B4-BE49-F238E27FC236}">
                  <a16:creationId xmlns:a16="http://schemas.microsoft.com/office/drawing/2014/main" id="{380414C3-AE02-43DB-9B81-EA840B57F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247" y="6303295"/>
              <a:ext cx="1184275" cy="890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내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세부 아이템</a:t>
              </a:r>
            </a:p>
          </p:txBody>
        </p:sp>
        <p:sp>
          <p:nvSpPr>
            <p:cNvPr id="67" name="TextBox 37">
              <a:extLst>
                <a:ext uri="{FF2B5EF4-FFF2-40B4-BE49-F238E27FC236}">
                  <a16:creationId xmlns:a16="http://schemas.microsoft.com/office/drawing/2014/main" id="{0ACFDAA2-0561-48D9-A401-784CF706E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2758" y="5496344"/>
              <a:ext cx="9637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매주 수행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676DDAC-9CF9-49B7-A637-8398953D701E}"/>
                </a:ext>
              </a:extLst>
            </p:cNvPr>
            <p:cNvSpPr txBox="1"/>
            <p:nvPr/>
          </p:nvSpPr>
          <p:spPr>
            <a:xfrm>
              <a:off x="5699185" y="6303295"/>
              <a:ext cx="930275" cy="5048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이상치 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정제</a:t>
              </a:r>
            </a:p>
          </p:txBody>
        </p:sp>
        <p:sp>
          <p:nvSpPr>
            <p:cNvPr id="69" name="TextBox 46">
              <a:extLst>
                <a:ext uri="{FF2B5EF4-FFF2-40B4-BE49-F238E27FC236}">
                  <a16:creationId xmlns:a16="http://schemas.microsoft.com/office/drawing/2014/main" id="{DD1F1D36-D6AC-4F3A-94C7-9C753AE90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185" y="6996730"/>
              <a:ext cx="1978025" cy="2769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예측주차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계절성 반영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CADF38-07D5-44AF-9F4F-A2F99995D6C0}"/>
                </a:ext>
              </a:extLst>
            </p:cNvPr>
            <p:cNvSpPr txBox="1"/>
            <p:nvPr/>
          </p:nvSpPr>
          <p:spPr>
            <a:xfrm>
              <a:off x="6781860" y="6303295"/>
              <a:ext cx="931862" cy="5048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2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판매지수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265F8B0-A3B3-49BD-B40B-8DD022DDF8E3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478522" y="6555707"/>
              <a:ext cx="22066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3DF19C5-CB79-462C-A51F-608E8C7F71D5}"/>
                </a:ext>
              </a:extLst>
            </p:cNvPr>
            <p:cNvCxnSpPr>
              <a:stCxn id="68" idx="3"/>
              <a:endCxn id="70" idx="1"/>
            </p:cNvCxnSpPr>
            <p:nvPr/>
          </p:nvCxnSpPr>
          <p:spPr>
            <a:xfrm flipV="1">
              <a:off x="6629460" y="6555707"/>
              <a:ext cx="15240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sp>
          <p:nvSpPr>
            <p:cNvPr id="73" name="TextBox 60">
              <a:extLst>
                <a:ext uri="{FF2B5EF4-FFF2-40B4-BE49-F238E27FC236}">
                  <a16:creationId xmlns:a16="http://schemas.microsoft.com/office/drawing/2014/main" id="{85C5A4D8-BCA5-4832-982F-226C8281F1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03" y="6795801"/>
              <a:ext cx="1144588" cy="890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별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 데이터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63">
              <a:extLst>
                <a:ext uri="{FF2B5EF4-FFF2-40B4-BE49-F238E27FC236}">
                  <a16:creationId xmlns:a16="http://schemas.microsoft.com/office/drawing/2014/main" id="{4F02645F-6893-4C8E-B095-75BCDA22F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566" y="6795801"/>
              <a:ext cx="2081212" cy="9064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>
              <a:no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이동평균법 활용한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제품별 계절성 지수 산출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1EDA343-9834-4041-9145-5629DEFCA592}"/>
                </a:ext>
              </a:extLst>
            </p:cNvPr>
            <p:cNvCxnSpPr/>
            <p:nvPr/>
          </p:nvCxnSpPr>
          <p:spPr>
            <a:xfrm>
              <a:off x="1189891" y="7270130"/>
              <a:ext cx="22066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sp>
          <p:nvSpPr>
            <p:cNvPr id="76" name="TextBox 65">
              <a:extLst>
                <a:ext uri="{FF2B5EF4-FFF2-40B4-BE49-F238E27FC236}">
                  <a16:creationId xmlns:a16="http://schemas.microsoft.com/office/drawing/2014/main" id="{9B108C25-E617-4491-B900-016C02FA4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247" y="7527257"/>
              <a:ext cx="3382963" cy="276999"/>
            </a:xfrm>
            <a:prstGeom prst="rect">
              <a:avLst/>
            </a:prstGeom>
            <a:solidFill>
              <a:srgbClr val="89B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단위 미래 수요량 예측</a:t>
              </a: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7281023-5144-4B57-AE81-374F87D775FC}"/>
                </a:ext>
              </a:extLst>
            </p:cNvPr>
            <p:cNvCxnSpPr/>
            <p:nvPr/>
          </p:nvCxnSpPr>
          <p:spPr>
            <a:xfrm>
              <a:off x="7248585" y="6808120"/>
              <a:ext cx="0" cy="18861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38F0A995-4850-4A38-A5A6-E394E608E541}"/>
                </a:ext>
              </a:extLst>
            </p:cNvPr>
            <p:cNvCxnSpPr/>
            <p:nvPr/>
          </p:nvCxnSpPr>
          <p:spPr>
            <a:xfrm>
              <a:off x="7248585" y="7258340"/>
              <a:ext cx="0" cy="268917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79" name="TextBox 32">
            <a:extLst>
              <a:ext uri="{FF2B5EF4-FFF2-40B4-BE49-F238E27FC236}">
                <a16:creationId xmlns:a16="http://schemas.microsoft.com/office/drawing/2014/main" id="{5B7FA6FF-D174-4162-875A-4E5F6CAA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025205"/>
            <a:ext cx="4296369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1pPr>
            <a:lvl2pPr marL="742950" indent="-28575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2pPr>
            <a:lvl3pPr marL="11430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3pPr>
            <a:lvl4pPr marL="16002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4pPr>
            <a:lvl5pPr marL="20574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9pPr>
          </a:lstStyle>
          <a:p>
            <a:pPr marL="171450" marR="0" lvl="0" indent="-171450" algn="l" defTabSz="914400" rtl="0" eaLnBrk="1" fontAlgn="base" latinLnBrk="1" hangingPunct="1">
              <a:lnSpc>
                <a:spcPts val="76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평균판매량은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최근 판매량 평균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단순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가중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현재 시점에 몇 개정도 팔리는 척도임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ts val="76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계절성 지수는 최근 판매량 대비 예측 주차의 </a:t>
            </a:r>
            <a:r>
              <a:rPr kumimoji="1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판매성과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비율임</a:t>
            </a:r>
          </a:p>
        </p:txBody>
      </p:sp>
    </p:spTree>
    <p:extLst>
      <p:ext uri="{BB962C8B-B14F-4D97-AF65-F5344CB8AC3E}">
        <p14:creationId xmlns:p14="http://schemas.microsoft.com/office/powerpoint/2010/main" val="1628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576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RDD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410156"/>
            <a:ext cx="79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스파크에서 사용하는 기본적인 추상개념</a:t>
            </a: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노드에 분산할 수 있는 객체들의 컬렉션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0628EE-265C-4303-867D-D511EFB0B912}"/>
              </a:ext>
            </a:extLst>
          </p:cNvPr>
          <p:cNvGrpSpPr/>
          <p:nvPr/>
        </p:nvGrpSpPr>
        <p:grpSpPr>
          <a:xfrm>
            <a:off x="472968" y="1929067"/>
            <a:ext cx="4462935" cy="315708"/>
            <a:chOff x="1030215" y="5406544"/>
            <a:chExt cx="7090348" cy="44099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17D6A95-4415-4A5E-B89A-B37E12287C28}"/>
                </a:ext>
              </a:extLst>
            </p:cNvPr>
            <p:cNvGrpSpPr/>
            <p:nvPr/>
          </p:nvGrpSpPr>
          <p:grpSpPr>
            <a:xfrm>
              <a:off x="1030215" y="5406544"/>
              <a:ext cx="7090348" cy="431657"/>
              <a:chOff x="469295" y="4866746"/>
              <a:chExt cx="3188352" cy="1003380"/>
            </a:xfrm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4CE9F911-FEC9-4E9A-AC3C-27C5C5A7EAF9}"/>
                  </a:ext>
                </a:extLst>
              </p:cNvPr>
              <p:cNvSpPr/>
              <p:nvPr/>
            </p:nvSpPr>
            <p:spPr>
              <a:xfrm>
                <a:off x="469295" y="486674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83">
                <a:extLst>
                  <a:ext uri="{FF2B5EF4-FFF2-40B4-BE49-F238E27FC236}">
                    <a16:creationId xmlns:a16="http://schemas.microsoft.com/office/drawing/2014/main" id="{830013A2-E65C-4187-861B-84334DFAF605}"/>
                  </a:ext>
                </a:extLst>
              </p:cNvPr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A2F6AF-3060-4816-9C01-205B6E8BD6BC}"/>
                </a:ext>
              </a:extLst>
            </p:cNvPr>
            <p:cNvSpPr/>
            <p:nvPr/>
          </p:nvSpPr>
          <p:spPr>
            <a:xfrm>
              <a:off x="2910300" y="5460615"/>
              <a:ext cx="3330248" cy="386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탄력적 분산 데이터셋</a:t>
              </a:r>
              <a:r>
                <a:rPr lang="en-US" altLang="ko-KR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(RDD)</a:t>
              </a:r>
              <a:endParaRPr lang="ko-KR" altLang="en-US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AF63AF-FBC0-406C-8068-A3EBF18F8368}"/>
              </a:ext>
            </a:extLst>
          </p:cNvPr>
          <p:cNvSpPr txBox="1"/>
          <p:nvPr/>
        </p:nvSpPr>
        <p:spPr>
          <a:xfrm>
            <a:off x="471408" y="2355726"/>
            <a:ext cx="445506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0"/>
              <a:t>RDD</a:t>
            </a:r>
            <a:r>
              <a:rPr lang="ko-KR" altLang="en-US" b="0"/>
              <a:t>는 클러스터의 여러 노드에 파티션으로 나뉘어 분산되며</a:t>
            </a:r>
            <a:r>
              <a:rPr lang="en-US" altLang="ko-KR" b="0"/>
              <a:t>, </a:t>
            </a:r>
          </a:p>
          <a:p>
            <a:r>
              <a:rPr lang="ko-KR" altLang="en-US" b="0"/>
              <a:t>각 파티션은 </a:t>
            </a:r>
            <a:r>
              <a:rPr lang="en-US" altLang="ko-KR" b="0"/>
              <a:t>RDD</a:t>
            </a:r>
            <a:r>
              <a:rPr lang="ko-KR" altLang="en-US" b="0"/>
              <a:t>의 전체 데이터 중 일부를 담는다</a:t>
            </a:r>
            <a:r>
              <a:rPr lang="en-US" altLang="ko-KR" b="0"/>
              <a:t>.</a:t>
            </a:r>
          </a:p>
          <a:p>
            <a:r>
              <a:rPr lang="en-US" altLang="ko-KR" b="0"/>
              <a:t>   * </a:t>
            </a:r>
            <a:r>
              <a:rPr lang="ko-KR" altLang="en-US" b="0"/>
              <a:t>파티션</a:t>
            </a:r>
            <a:r>
              <a:rPr lang="en-US" altLang="ko-KR" b="0"/>
              <a:t>: </a:t>
            </a:r>
            <a:r>
              <a:rPr lang="ko-KR" altLang="en-US" b="0"/>
              <a:t>스파크에서 병렬처리되는 단위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746C8-4DDB-4F92-8746-B01AF99B0F68}"/>
              </a:ext>
            </a:extLst>
          </p:cNvPr>
          <p:cNvSpPr txBox="1"/>
          <p:nvPr/>
        </p:nvSpPr>
        <p:spPr>
          <a:xfrm>
            <a:off x="467544" y="3435846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Partition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5F6D7-59B3-4AAB-B764-7A8F7B18C8B0}"/>
              </a:ext>
            </a:extLst>
          </p:cNvPr>
          <p:cNvSpPr txBox="1"/>
          <p:nvPr/>
        </p:nvSpPr>
        <p:spPr>
          <a:xfrm>
            <a:off x="2136142" y="3439266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Partition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137091-B0AA-44A5-A2D2-B2BD67A903CD}"/>
              </a:ext>
            </a:extLst>
          </p:cNvPr>
          <p:cNvSpPr txBox="1"/>
          <p:nvPr/>
        </p:nvSpPr>
        <p:spPr>
          <a:xfrm>
            <a:off x="3864334" y="3435846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Partition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D3C8B-6876-412C-A26C-EC72202A3B59}"/>
              </a:ext>
            </a:extLst>
          </p:cNvPr>
          <p:cNvSpPr txBox="1"/>
          <p:nvPr/>
        </p:nvSpPr>
        <p:spPr>
          <a:xfrm>
            <a:off x="831448" y="3882848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D3098D-9DB0-424A-AE43-0100F5892545}"/>
              </a:ext>
            </a:extLst>
          </p:cNvPr>
          <p:cNvSpPr txBox="1"/>
          <p:nvPr/>
        </p:nvSpPr>
        <p:spPr>
          <a:xfrm>
            <a:off x="831448" y="4199813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081212-518F-4BA8-B85E-DBB0D7D2161F}"/>
              </a:ext>
            </a:extLst>
          </p:cNvPr>
          <p:cNvSpPr txBox="1"/>
          <p:nvPr/>
        </p:nvSpPr>
        <p:spPr>
          <a:xfrm>
            <a:off x="831448" y="4514287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F356A-7892-482D-ABA8-586505BB5077}"/>
              </a:ext>
            </a:extLst>
          </p:cNvPr>
          <p:cNvSpPr txBox="1"/>
          <p:nvPr/>
        </p:nvSpPr>
        <p:spPr>
          <a:xfrm>
            <a:off x="2500046" y="3912194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EEE0D4-6134-4B90-8431-0864526A13BD}"/>
              </a:ext>
            </a:extLst>
          </p:cNvPr>
          <p:cNvSpPr txBox="1"/>
          <p:nvPr/>
        </p:nvSpPr>
        <p:spPr>
          <a:xfrm>
            <a:off x="2500046" y="4229159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707640-6F29-4FDC-AEA6-15653416B569}"/>
              </a:ext>
            </a:extLst>
          </p:cNvPr>
          <p:cNvSpPr txBox="1"/>
          <p:nvPr/>
        </p:nvSpPr>
        <p:spPr>
          <a:xfrm>
            <a:off x="2500046" y="4543633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231060-7140-447C-92E5-002FD639FF97}"/>
              </a:ext>
            </a:extLst>
          </p:cNvPr>
          <p:cNvSpPr txBox="1"/>
          <p:nvPr/>
        </p:nvSpPr>
        <p:spPr>
          <a:xfrm>
            <a:off x="4257794" y="3934643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938E1E-A707-4D95-9F0E-52C76BC03130}"/>
              </a:ext>
            </a:extLst>
          </p:cNvPr>
          <p:cNvSpPr txBox="1"/>
          <p:nvPr/>
        </p:nvSpPr>
        <p:spPr>
          <a:xfrm>
            <a:off x="4257794" y="4251608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72D21-117F-4607-A862-D4CF8C565018}"/>
              </a:ext>
            </a:extLst>
          </p:cNvPr>
          <p:cNvSpPr txBox="1"/>
          <p:nvPr/>
        </p:nvSpPr>
        <p:spPr>
          <a:xfrm>
            <a:off x="4257794" y="4566082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D3FA03C0-6383-4E14-B56C-1D5A814B142E}"/>
              </a:ext>
            </a:extLst>
          </p:cNvPr>
          <p:cNvSpPr/>
          <p:nvPr/>
        </p:nvSpPr>
        <p:spPr bwMode="auto">
          <a:xfrm rot="5400000">
            <a:off x="2437782" y="1683757"/>
            <a:ext cx="387731" cy="3024335"/>
          </a:xfrm>
          <a:prstGeom prst="leftBrace">
            <a:avLst>
              <a:gd name="adj1" fmla="val 0"/>
              <a:gd name="adj2" fmla="val 50000"/>
            </a:avLst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D00FF-9ED8-4254-81CD-8B47A6CCD7FF}"/>
              </a:ext>
            </a:extLst>
          </p:cNvPr>
          <p:cNvSpPr txBox="1"/>
          <p:nvPr/>
        </p:nvSpPr>
        <p:spPr>
          <a:xfrm>
            <a:off x="5017454" y="2931790"/>
            <a:ext cx="3605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var yearweekRdd = sc.parallelize(Array(201801,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201802,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201803,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201804))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69B695-9E59-4FCB-ADE3-547D8F8761DD}"/>
              </a:ext>
            </a:extLst>
          </p:cNvPr>
          <p:cNvSpPr txBox="1"/>
          <p:nvPr/>
        </p:nvSpPr>
        <p:spPr>
          <a:xfrm>
            <a:off x="5004048" y="3867894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var loadRdd = sc.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textFile(“./data/kopo_product_volume.csv")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F25F9962-8BE9-4ACF-A38C-F4ECDA1CB25E}"/>
              </a:ext>
            </a:extLst>
          </p:cNvPr>
          <p:cNvSpPr/>
          <p:nvPr/>
        </p:nvSpPr>
        <p:spPr bwMode="auto">
          <a:xfrm>
            <a:off x="5290892" y="4470721"/>
            <a:ext cx="2273859" cy="465040"/>
          </a:xfrm>
          <a:prstGeom prst="wedgeRectCallout">
            <a:avLst>
              <a:gd name="adj1" fmla="val 8657"/>
              <a:gd name="adj2" fmla="val -7251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파일이름 대신 폴더이름 지정 시 모든 파일을 다 읽는다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37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576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RDD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410156"/>
            <a:ext cx="797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SparkContext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외부 데이터 출처로부터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RDD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생성하는 방법</a:t>
            </a: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기존에 존재하는 하나 이상의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RDD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레코드 필터링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집계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조인하는등 가공하여 새로운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RDD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생성하는 방법</a:t>
            </a: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E95F525-66AE-4E24-A7BA-545FA3B27F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2787774"/>
          <a:ext cx="2952329" cy="121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6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607833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569710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645954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  <a:gridCol w="434167">
                  <a:extLst>
                    <a:ext uri="{9D8B030D-6E8A-4147-A177-3AD203B41FA5}">
                      <a16:colId xmlns:a16="http://schemas.microsoft.com/office/drawing/2014/main" val="3231939564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64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576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RDD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83369" y="1491630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/>
          </p:cNvPr>
          <p:cNvSpPr txBox="1"/>
          <p:nvPr/>
        </p:nvSpPr>
        <p:spPr>
          <a:xfrm>
            <a:off x="539552" y="1851670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</a:t>
            </a:r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.rdd ////////////////////////////////////</a:t>
            </a:r>
            <a:endParaRPr kumimoji="0" lang="en-US" altLang="ko-KR" b="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RDD </a:t>
            </a:r>
            <a:endParaRPr kumimoji="0" lang="ko-KR" altLang="en-US" b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데이터프레임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.rdd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AC3009-77E0-456A-A757-D8CF48B2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149" y="2968149"/>
            <a:ext cx="2226181" cy="18635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64E6CB-E0FE-4FCA-B020-DD7BE9E51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7" y="2512782"/>
            <a:ext cx="6621810" cy="4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5526504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개발환경의 코드 관리 하는 방법을 익힌다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8017071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Spark-shell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Interactive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하게 분석하는 방법을 익힌다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9449206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scala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언어가 가장 빠르고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scala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언어의 자료구조를 기억한다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949019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분산처리 하기위한 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RDD, Dataframe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자료구조를 기억한다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45776" y="1798525"/>
            <a:ext cx="5267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다음시간에는 기본문법 및</a:t>
            </a:r>
            <a:endParaRPr lang="en-US" altLang="ko-KR" sz="2400" kern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불러오는 방법을 진행하겠습니다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23A6428-10F8-4AF8-BDFB-1D6B9FFB6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520" y="1623964"/>
          <a:ext cx="8712970" cy="3165325"/>
        </p:xfrm>
        <a:graphic>
          <a:graphicData uri="http://schemas.openxmlformats.org/drawingml/2006/table">
            <a:tbl>
              <a:tblPr firstRow="1" bandRow="1"/>
              <a:tblGrid>
                <a:gridCol w="21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25435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46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49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판매량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513589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458431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482381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620392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571781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569545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621592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644949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681873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1103665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835398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752613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863189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1197170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추세량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실제판매량에 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이동평균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(13)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831470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변동률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판매추세량에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표준편차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정상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범위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508354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492718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516716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522978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en-US" altLang="ko-KR" sz="800" kern="120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897187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판매량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실제판매량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&gt;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실제판매량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&lt;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실제판맬량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509330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이동평균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(3)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811030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830280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계절성지수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 판매량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 판매량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ko-KR" altLang="en-US" sz="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5229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이동평균법을 활용한 계절성 지수 </a:t>
            </a: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산출방법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1EFF48-5541-4A07-A69C-1658FB26444F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29220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1EFF48-5541-4A07-A69C-1658FB26444F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05E72A1-EA08-4C1E-B863-ABC3F21AF7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456398"/>
              </p:ext>
            </p:extLst>
          </p:nvPr>
        </p:nvGraphicFramePr>
        <p:xfrm>
          <a:off x="395536" y="1563638"/>
          <a:ext cx="7800555" cy="296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ED536FD-AD0E-472D-B255-1009E37113A6}"/>
              </a:ext>
            </a:extLst>
          </p:cNvPr>
          <p:cNvSpPr txBox="1"/>
          <p:nvPr/>
        </p:nvSpPr>
        <p:spPr>
          <a:xfrm>
            <a:off x="6516216" y="133721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계절성 지수 산출로직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4A2E5-4066-45BE-A3A7-CD3F5D5197CE}"/>
              </a:ext>
            </a:extLst>
          </p:cNvPr>
          <p:cNvSpPr txBox="1"/>
          <p:nvPr/>
        </p:nvSpPr>
        <p:spPr>
          <a:xfrm>
            <a:off x="7393908" y="1614213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페이지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5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4442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예측은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???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1EFF48-5541-4A07-A69C-1658FB26444F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99BB4-0B31-4F87-8503-25DADF05384F}"/>
              </a:ext>
            </a:extLst>
          </p:cNvPr>
          <p:cNvSpPr/>
          <p:nvPr/>
        </p:nvSpPr>
        <p:spPr bwMode="auto">
          <a:xfrm>
            <a:off x="779279" y="2936262"/>
            <a:ext cx="218798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IT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 집합군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A9704-B3AD-49C7-903D-A45B3C1934A8}"/>
              </a:ext>
            </a:extLst>
          </p:cNvPr>
          <p:cNvSpPr txBox="1"/>
          <p:nvPr/>
        </p:nvSpPr>
        <p:spPr>
          <a:xfrm>
            <a:off x="775895" y="1678037"/>
            <a:ext cx="7756545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돋움" pitchFamily="50" charset="-127"/>
                <a:ea typeface="돋움" pitchFamily="50" charset="-127"/>
              </a:rPr>
              <a:t>모델은 수명주기는 </a:t>
            </a:r>
            <a:r>
              <a:rPr lang="en-US" altLang="ko-KR" sz="140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sz="1400">
                <a:latin typeface="돋움" pitchFamily="50" charset="-127"/>
                <a:ea typeface="돋움" pitchFamily="50" charset="-127"/>
              </a:rPr>
              <a:t>년 이내 또는 </a:t>
            </a:r>
            <a:r>
              <a:rPr lang="en-US" altLang="ko-KR" sz="140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sz="1400">
                <a:latin typeface="돋움" pitchFamily="50" charset="-127"/>
                <a:ea typeface="돋움" pitchFamily="50" charset="-127"/>
              </a:rPr>
              <a:t>년이다</a:t>
            </a:r>
            <a:r>
              <a:rPr lang="en-US" altLang="ko-KR" sz="1400">
                <a:latin typeface="돋움" pitchFamily="50" charset="-127"/>
                <a:ea typeface="돋움" pitchFamily="50" charset="-127"/>
              </a:rPr>
              <a:t>.. </a:t>
            </a:r>
            <a:r>
              <a:rPr lang="ko-KR" altLang="en-US" sz="1400">
                <a:latin typeface="돋움" pitchFamily="50" charset="-127"/>
                <a:ea typeface="돋움" pitchFamily="50" charset="-127"/>
              </a:rPr>
              <a:t>계절성은 모델을 대표하는 상위 레벨로 측정한후 모델에 입히는 </a:t>
            </a:r>
            <a:endParaRPr lang="en-US" altLang="ko-KR" sz="140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>
                <a:latin typeface="돋움" pitchFamily="50" charset="-127"/>
                <a:ea typeface="돋움" pitchFamily="50" charset="-127"/>
              </a:rPr>
              <a:t>가장 기본적이지만 중요한 예측방법이다</a:t>
            </a:r>
            <a:r>
              <a:rPr lang="en-US" altLang="ko-KR" sz="1400">
                <a:latin typeface="돋움" pitchFamily="50" charset="-127"/>
                <a:ea typeface="돋움" pitchFamily="50" charset="-127"/>
              </a:rPr>
              <a:t>.</a:t>
            </a:r>
            <a:endParaRPr lang="ko-KR" altLang="en-US" sz="14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970D77-9656-4960-B18A-F14B81ADC443}"/>
              </a:ext>
            </a:extLst>
          </p:cNvPr>
          <p:cNvSpPr/>
          <p:nvPr/>
        </p:nvSpPr>
        <p:spPr bwMode="auto">
          <a:xfrm>
            <a:off x="775895" y="2363715"/>
            <a:ext cx="775654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전체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25273B-A3F8-4046-B5A4-7B868BB4E6EE}"/>
              </a:ext>
            </a:extLst>
          </p:cNvPr>
          <p:cNvSpPr/>
          <p:nvPr/>
        </p:nvSpPr>
        <p:spPr bwMode="auto">
          <a:xfrm>
            <a:off x="779279" y="3551019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모바일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95914-F464-4CA0-B309-9DC180AE410A}"/>
              </a:ext>
            </a:extLst>
          </p:cNvPr>
          <p:cNvSpPr/>
          <p:nvPr/>
        </p:nvSpPr>
        <p:spPr bwMode="auto">
          <a:xfrm>
            <a:off x="2024776" y="3551018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태블릿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6E9C2C-0311-40CE-83C2-BEF91977C810}"/>
              </a:ext>
            </a:extLst>
          </p:cNvPr>
          <p:cNvSpPr/>
          <p:nvPr/>
        </p:nvSpPr>
        <p:spPr bwMode="auto">
          <a:xfrm>
            <a:off x="3549681" y="2936261"/>
            <a:ext cx="218798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FINANCE </a:t>
            </a: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집합군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771BEE-46DF-4565-88B8-910438045405}"/>
              </a:ext>
            </a:extLst>
          </p:cNvPr>
          <p:cNvSpPr/>
          <p:nvPr/>
        </p:nvSpPr>
        <p:spPr bwMode="auto">
          <a:xfrm>
            <a:off x="775895" y="4165776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483649-4AFA-4F3A-9D62-B7FB771AF81A}"/>
              </a:ext>
            </a:extLst>
          </p:cNvPr>
          <p:cNvSpPr/>
          <p:nvPr/>
        </p:nvSpPr>
        <p:spPr bwMode="auto">
          <a:xfrm>
            <a:off x="3546590" y="3551018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대출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780E13-3E37-41CA-AA7D-BFD6F91F460D}"/>
              </a:ext>
            </a:extLst>
          </p:cNvPr>
          <p:cNvSpPr/>
          <p:nvPr/>
        </p:nvSpPr>
        <p:spPr bwMode="auto">
          <a:xfrm>
            <a:off x="4773817" y="3551017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적금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69C81A-6773-4EBA-839F-9DBED11B8B72}"/>
              </a:ext>
            </a:extLst>
          </p:cNvPr>
          <p:cNvSpPr/>
          <p:nvPr/>
        </p:nvSpPr>
        <p:spPr bwMode="auto">
          <a:xfrm>
            <a:off x="6344451" y="2936261"/>
            <a:ext cx="218798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세탁기</a:t>
            </a:r>
            <a:r>
              <a:rPr kumimoji="1" lang="en-US" altLang="ko-KR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 </a:t>
            </a: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집합군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5BA3E4-2E47-4E6C-9D73-C7AE16CD2885}"/>
              </a:ext>
            </a:extLst>
          </p:cNvPr>
          <p:cNvSpPr/>
          <p:nvPr/>
        </p:nvSpPr>
        <p:spPr bwMode="auto">
          <a:xfrm>
            <a:off x="6341360" y="3551018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건조기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599B03-1C9C-4C1F-908B-828F1CC043ED}"/>
              </a:ext>
            </a:extLst>
          </p:cNvPr>
          <p:cNvSpPr/>
          <p:nvPr/>
        </p:nvSpPr>
        <p:spPr bwMode="auto">
          <a:xfrm>
            <a:off x="7568587" y="3551017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드럼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15473B-F2F1-44AE-8AF3-2647B6B3173B}"/>
              </a:ext>
            </a:extLst>
          </p:cNvPr>
          <p:cNvSpPr/>
          <p:nvPr/>
        </p:nvSpPr>
        <p:spPr bwMode="auto">
          <a:xfrm>
            <a:off x="2003416" y="4166959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FE741A-5E4F-4566-B55A-D197A6DB28F3}"/>
              </a:ext>
            </a:extLst>
          </p:cNvPr>
          <p:cNvSpPr/>
          <p:nvPr/>
        </p:nvSpPr>
        <p:spPr bwMode="auto">
          <a:xfrm>
            <a:off x="3546591" y="4165776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14988D-7B9B-47DC-8D3C-E792B5B37922}"/>
              </a:ext>
            </a:extLst>
          </p:cNvPr>
          <p:cNvSpPr/>
          <p:nvPr/>
        </p:nvSpPr>
        <p:spPr bwMode="auto">
          <a:xfrm>
            <a:off x="4773818" y="4165776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6E86F7-03C6-4B77-A583-6DCD6EA906B8}"/>
              </a:ext>
            </a:extLst>
          </p:cNvPr>
          <p:cNvSpPr/>
          <p:nvPr/>
        </p:nvSpPr>
        <p:spPr bwMode="auto">
          <a:xfrm>
            <a:off x="6341361" y="4160894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702098-41D8-43E8-AD5C-DA01AFD35405}"/>
              </a:ext>
            </a:extLst>
          </p:cNvPr>
          <p:cNvSpPr/>
          <p:nvPr/>
        </p:nvSpPr>
        <p:spPr bwMode="auto">
          <a:xfrm>
            <a:off x="7568588" y="4160894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9814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pom.xml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0EF39-6B4D-42A5-BA13-C7EE07554965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D3C21-5321-474E-A113-8B6FC320C3E2}"/>
              </a:ext>
            </a:extLst>
          </p:cNvPr>
          <p:cNvSpPr txBox="1"/>
          <p:nvPr/>
        </p:nvSpPr>
        <p:spPr>
          <a:xfrm>
            <a:off x="827584" y="1275606"/>
            <a:ext cx="593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MAVEN</a:t>
            </a:r>
            <a:r>
              <a:rPr lang="ko-KR" altLang="en-US" b="0"/>
              <a:t>은 모든 오픈소스라이브러리에 대한 중앙 </a:t>
            </a:r>
            <a:r>
              <a:rPr lang="en-US" altLang="ko-KR" b="0"/>
              <a:t>Repository(</a:t>
            </a:r>
            <a:r>
              <a:rPr lang="ko-KR" altLang="en-US" b="0"/>
              <a:t>저장소</a:t>
            </a:r>
            <a:r>
              <a:rPr lang="en-US" altLang="ko-KR" b="0"/>
              <a:t>)</a:t>
            </a:r>
            <a:r>
              <a:rPr lang="ko-KR" altLang="en-US" b="0"/>
              <a:t>를 가지고 있다</a:t>
            </a:r>
            <a:endParaRPr lang="ko-KR" altLang="en-US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BDDFD-0385-4A4B-8EF4-26D491703AD1}"/>
              </a:ext>
            </a:extLst>
          </p:cNvPr>
          <p:cNvSpPr txBox="1"/>
          <p:nvPr/>
        </p:nvSpPr>
        <p:spPr>
          <a:xfrm>
            <a:off x="807268" y="1563638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&lt;dependencies&gt;</a:t>
            </a:r>
            <a:endParaRPr lang="ko-KR" altLang="en-US" sz="24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CCDBD-F62D-4960-96A5-20D4EBDB077A}"/>
              </a:ext>
            </a:extLst>
          </p:cNvPr>
          <p:cNvSpPr txBox="1"/>
          <p:nvPr/>
        </p:nvSpPr>
        <p:spPr>
          <a:xfrm>
            <a:off x="827584" y="4269503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&lt;/dependencies&gt;</a:t>
            </a:r>
            <a:endParaRPr lang="ko-KR" altLang="en-US" sz="2400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2FC34-DFA4-43A1-BF2A-469D81AFEAFA}"/>
              </a:ext>
            </a:extLst>
          </p:cNvPr>
          <p:cNvSpPr txBox="1"/>
          <p:nvPr/>
        </p:nvSpPr>
        <p:spPr>
          <a:xfrm>
            <a:off x="1115616" y="2067694"/>
            <a:ext cx="28039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&lt;dependency&gt;</a:t>
            </a:r>
          </a:p>
          <a:p>
            <a:r>
              <a:rPr lang="ko-KR" altLang="en-US" sz="2400" b="0"/>
              <a:t>외부라이브러리 </a:t>
            </a:r>
            <a:r>
              <a:rPr lang="en-US" altLang="ko-KR" sz="2400" b="0"/>
              <a:t>#1</a:t>
            </a:r>
          </a:p>
          <a:p>
            <a:r>
              <a:rPr lang="en-US" altLang="ko-KR" sz="2400" b="0"/>
              <a:t>&lt;dependency&gt;</a:t>
            </a:r>
          </a:p>
          <a:p>
            <a:r>
              <a:rPr lang="en-US" altLang="ko-KR" sz="2400" b="0"/>
              <a:t>&lt;dependency&gt;</a:t>
            </a:r>
          </a:p>
          <a:p>
            <a:r>
              <a:rPr lang="ko-KR" altLang="en-US" sz="2400" b="0"/>
              <a:t>외부라이브러리 </a:t>
            </a:r>
            <a:r>
              <a:rPr lang="en-US" altLang="ko-KR" sz="2400" b="0"/>
              <a:t>#2</a:t>
            </a:r>
          </a:p>
          <a:p>
            <a:r>
              <a:rPr lang="en-US" altLang="ko-KR" sz="2400" b="0"/>
              <a:t>&lt;dependency&gt;</a:t>
            </a:r>
            <a:endParaRPr lang="ko-KR" altLang="en-US" sz="2400" b="0"/>
          </a:p>
          <a:p>
            <a:endParaRPr lang="ko-KR" altLang="en-US" sz="24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3CBFB-D501-4D41-B7AD-69ED0A386D69}"/>
              </a:ext>
            </a:extLst>
          </p:cNvPr>
          <p:cNvSpPr txBox="1"/>
          <p:nvPr/>
        </p:nvSpPr>
        <p:spPr>
          <a:xfrm>
            <a:off x="6444208" y="908199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http://mvnrepository.com/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D76FC-D1D9-4A3F-ABF1-C0E12C0675CE}"/>
              </a:ext>
            </a:extLst>
          </p:cNvPr>
          <p:cNvSpPr txBox="1"/>
          <p:nvPr/>
        </p:nvSpPr>
        <p:spPr>
          <a:xfrm>
            <a:off x="4432886" y="1580682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&lt;plugins&gt;</a:t>
            </a:r>
            <a:endParaRPr lang="ko-KR" altLang="en-US" sz="2400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749AA-CF43-40E9-BF0E-A9AA20F92CC4}"/>
              </a:ext>
            </a:extLst>
          </p:cNvPr>
          <p:cNvSpPr txBox="1"/>
          <p:nvPr/>
        </p:nvSpPr>
        <p:spPr>
          <a:xfrm>
            <a:off x="4453202" y="4286547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&lt;/plugins&gt;</a:t>
            </a:r>
            <a:endParaRPr lang="ko-KR" altLang="en-US" sz="2400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926BAF-B8F1-434A-913F-3192A2A557B1}"/>
              </a:ext>
            </a:extLst>
          </p:cNvPr>
          <p:cNvSpPr txBox="1"/>
          <p:nvPr/>
        </p:nvSpPr>
        <p:spPr>
          <a:xfrm>
            <a:off x="4741234" y="2084738"/>
            <a:ext cx="2496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&lt;plugin&gt;</a:t>
            </a:r>
          </a:p>
          <a:p>
            <a:r>
              <a:rPr lang="ko-KR" altLang="en-US" sz="2400" b="0"/>
              <a:t>외부플러그인 </a:t>
            </a:r>
            <a:r>
              <a:rPr lang="en-US" altLang="ko-KR" sz="2400" b="0"/>
              <a:t>#1</a:t>
            </a:r>
          </a:p>
          <a:p>
            <a:r>
              <a:rPr lang="en-US" altLang="ko-KR" sz="2400" b="0"/>
              <a:t>&lt;/plugin &gt;</a:t>
            </a:r>
          </a:p>
          <a:p>
            <a:r>
              <a:rPr lang="en-US" altLang="ko-KR" sz="2400" b="0"/>
              <a:t>&lt; plugin &gt;</a:t>
            </a:r>
          </a:p>
          <a:p>
            <a:r>
              <a:rPr lang="ko-KR" altLang="en-US" sz="2400" b="0"/>
              <a:t>외부플러그인 </a:t>
            </a:r>
            <a:r>
              <a:rPr lang="en-US" altLang="ko-KR" sz="2400" b="0"/>
              <a:t>#1</a:t>
            </a:r>
          </a:p>
          <a:p>
            <a:r>
              <a:rPr lang="en-US" altLang="ko-KR" sz="2400" b="0"/>
              <a:t>&lt; /plugin &gt;</a:t>
            </a:r>
            <a:endParaRPr lang="ko-KR" altLang="en-US" sz="2400" b="0"/>
          </a:p>
          <a:p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29563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74693</TotalTime>
  <Words>2885</Words>
  <Application>Microsoft Office PowerPoint</Application>
  <PresentationFormat>화면 슬라이드 쇼(16:9)</PresentationFormat>
  <Paragraphs>829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맑은 고딕</vt:lpstr>
      <vt:lpstr>Arial</vt:lpstr>
      <vt:lpstr>돋움</vt:lpstr>
      <vt:lpstr>Times New Roman</vt:lpstr>
      <vt:lpstr>HY견고딕</vt:lpstr>
      <vt:lpstr>Cambria Math</vt:lpstr>
      <vt:lpstr>HY헤드라인M</vt:lpstr>
      <vt:lpstr>굴림</vt:lpstr>
      <vt:lpstr>나눔바른고딕</vt:lpstr>
      <vt:lpstr>Wingdings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9718</cp:revision>
  <dcterms:created xsi:type="dcterms:W3CDTF">2008-04-23T04:36:31Z</dcterms:created>
  <dcterms:modified xsi:type="dcterms:W3CDTF">2019-05-29T04:30:37Z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